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120.xml"/>
  <Override ContentType="application/vnd.openxmlformats-officedocument.presentationml.slideLayout+xml" PartName="/ppt/slideLayouts/slideLayout9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98.xml"/>
  <Override ContentType="application/vnd.openxmlformats-officedocument.presentationml.slideLayout+xml" PartName="/ppt/slideLayouts/slideLayout110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2.xml"/>
  <Override ContentType="application/vnd.openxmlformats-officedocument.presentationml.slideLayout+xml" PartName="/ppt/slideLayouts/slideLayout119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12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04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117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92.xml"/>
  <Override ContentType="application/vnd.openxmlformats-officedocument.presentationml.slideLayout+xml" PartName="/ppt/slideLayouts/slideLayout116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9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10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12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94.xml"/>
  <Override ContentType="application/vnd.openxmlformats-officedocument.presentationml.slideLayout+xml" PartName="/ppt/slideLayouts/slideLayout114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112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10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Layout+xml" PartName="/ppt/slideLayouts/slideLayout97.xml"/>
  <Override ContentType="application/vnd.openxmlformats-officedocument.presentationml.slideLayout+xml" PartName="/ppt/slideLayouts/slideLayout111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03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95.xml"/>
  <Override ContentType="application/vnd.openxmlformats-officedocument.presentationml.slideLayout+xml" PartName="/ppt/slideLayouts/slideLayout101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99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05.xml"/>
  <Override ContentType="application/vnd.openxmlformats-officedocument.presentationml.slideLayout+xml" PartName="/ppt/slideLayouts/slideLayout118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12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107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124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09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91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115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100.xml"/>
  <Override ContentType="application/vnd.openxmlformats-officedocument.presentationml.slideLayout+xml" PartName="/ppt/slideLayouts/slideLayout113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93.xml"/>
  <Override ContentType="application/vnd.openxmlformats-officedocument.presentationml.slideLayout+xml" PartName="/ppt/slideLayouts/slideLayout27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Master+xml" PartName="/ppt/slideMasters/slideMaster5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6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72" r:id="rId4"/>
    <p:sldMasterId id="2147483773" r:id="rId5"/>
    <p:sldMasterId id="2147483774" r:id="rId6"/>
    <p:sldMasterId id="2147483775" r:id="rId7"/>
    <p:sldMasterId id="2147483776" r:id="rId8"/>
  </p:sldMasterIdLst>
  <p:notesMasterIdLst>
    <p:notesMasterId r:id="rId9"/>
  </p:notesMasterIdLst>
  <p:sldIdLst>
    <p:sldId id="256" r:id="rId10"/>
    <p:sldId id="257" r:id="rId11"/>
    <p:sldId id="258" r:id="rId12"/>
    <p:sldId id="259" r:id="rId13"/>
    <p:sldId id="260" r:id="rId14"/>
    <p:sldId id="261" r:id="rId15"/>
    <p:sldId id="262" r:id="rId16"/>
    <p:sldId id="263" r:id="rId17"/>
    <p:sldId id="264" r:id="rId18"/>
    <p:sldId id="265" r:id="rId19"/>
    <p:sldId id="266" r:id="rId20"/>
    <p:sldId id="267" r:id="rId21"/>
    <p:sldId id="268" r:id="rId22"/>
    <p:sldId id="269" r:id="rId23"/>
    <p:sldId id="270" r:id="rId24"/>
    <p:sldId id="271" r:id="rId25"/>
    <p:sldId id="272" r:id="rId26"/>
    <p:sldId id="273" r:id="rId27"/>
    <p:sldId id="274" r:id="rId28"/>
    <p:sldId id="275" r:id="rId29"/>
    <p:sldId id="276" r:id="rId30"/>
    <p:sldId id="277" r:id="rId31"/>
    <p:sldId id="278" r:id="rId32"/>
    <p:sldId id="279" r:id="rId33"/>
    <p:sldId id="280" r:id="rId34"/>
    <p:sldId id="281" r:id="rId35"/>
    <p:sldId id="282" r:id="rId36"/>
    <p:sldId id="283" r:id="rId37"/>
    <p:sldId id="284" r:id="rId38"/>
    <p:sldId id="285" r:id="rId39"/>
    <p:sldId id="286" r:id="rId40"/>
    <p:sldId id="287" r:id="rId41"/>
    <p:sldId id="288" r:id="rId42"/>
    <p:sldId id="289" r:id="rId43"/>
    <p:sldId id="290" r:id="rId44"/>
    <p:sldId id="291" r:id="rId45"/>
    <p:sldId id="292" r:id="rId46"/>
    <p:sldId id="293" r:id="rId47"/>
    <p:sldId id="294" r:id="rId48"/>
    <p:sldId id="295" r:id="rId49"/>
    <p:sldId id="296" r:id="rId50"/>
    <p:sldId id="297" r:id="rId51"/>
    <p:sldId id="298" r:id="rId52"/>
    <p:sldId id="299" r:id="rId53"/>
    <p:sldId id="300" r:id="rId54"/>
    <p:sldId id="301" r:id="rId55"/>
    <p:sldId id="302" r:id="rId56"/>
    <p:sldId id="303" r:id="rId57"/>
    <p:sldId id="304" r:id="rId58"/>
    <p:sldId id="305" r:id="rId59"/>
    <p:sldId id="306" r:id="rId60"/>
    <p:sldId id="307" r:id="rId61"/>
    <p:sldId id="308" r:id="rId62"/>
    <p:sldId id="309" r:id="rId63"/>
    <p:sldId id="310" r:id="rId64"/>
    <p:sldId id="311" r:id="rId65"/>
    <p:sldId id="312" r:id="rId66"/>
    <p:sldId id="313" r:id="rId67"/>
    <p:sldId id="314" r:id="rId68"/>
    <p:sldId id="315" r:id="rId69"/>
    <p:sldId id="316" r:id="rId70"/>
    <p:sldId id="317" r:id="rId71"/>
    <p:sldId id="318" r:id="rId72"/>
    <p:sldId id="319" r:id="rId73"/>
    <p:sldId id="320" r:id="rId74"/>
    <p:sldId id="321" r:id="rId75"/>
    <p:sldId id="322" r:id="rId76"/>
    <p:sldId id="323" r:id="rId77"/>
    <p:sldId id="324" r:id="rId78"/>
    <p:sldId id="325" r:id="rId79"/>
    <p:sldId id="326" r:id="rId80"/>
    <p:sldId id="327" r:id="rId81"/>
    <p:sldId id="328" r:id="rId82"/>
    <p:sldId id="329" r:id="rId83"/>
  </p:sldIdLst>
  <p:sldSz cy="5143500" cx="9144000"/>
  <p:notesSz cx="6858000" cy="9144000"/>
  <p:embeddedFontLst>
    <p:embeddedFont>
      <p:font typeface="Ubuntu"/>
      <p:regular r:id="rId84"/>
      <p:bold r:id="rId85"/>
      <p:italic r:id="rId86"/>
      <p:boldItalic r:id="rId87"/>
    </p:embeddedFont>
    <p:embeddedFont>
      <p:font typeface="Ubuntu Light"/>
      <p:regular r:id="rId88"/>
      <p:bold r:id="rId89"/>
      <p:italic r:id="rId90"/>
      <p:boldItalic r:id="rId91"/>
    </p:embeddedFont>
    <p:embeddedFont>
      <p:font typeface="Roboto"/>
      <p:regular r:id="rId92"/>
      <p:bold r:id="rId93"/>
      <p:italic r:id="rId94"/>
      <p:boldItalic r:id="rId95"/>
    </p:embeddedFont>
    <p:embeddedFont>
      <p:font typeface="Arvo"/>
      <p:regular r:id="rId96"/>
      <p:bold r:id="rId97"/>
      <p:italic r:id="rId98"/>
      <p:boldItalic r:id="rId99"/>
    </p:embeddedFont>
    <p:embeddedFont>
      <p:font typeface="Bodoni"/>
      <p:regular r:id="rId100"/>
      <p:bold r:id="rId101"/>
      <p:italic r:id="rId102"/>
      <p:boldItalic r:id="rId103"/>
    </p:embeddedFont>
    <p:embeddedFont>
      <p:font typeface="Oswald"/>
      <p:regular r:id="rId104"/>
      <p:bold r:id="rId105"/>
    </p:embeddedFont>
    <p:embeddedFont>
      <p:font typeface="Comfortaa"/>
      <p:regular r:id="rId106"/>
      <p:bold r:id="rId10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1.xml"/><Relationship Id="rId42" Type="http://schemas.openxmlformats.org/officeDocument/2006/relationships/slide" Target="slides/slide33.xml"/><Relationship Id="rId41" Type="http://schemas.openxmlformats.org/officeDocument/2006/relationships/slide" Target="slides/slide32.xml"/><Relationship Id="rId44" Type="http://schemas.openxmlformats.org/officeDocument/2006/relationships/slide" Target="slides/slide35.xml"/><Relationship Id="rId43" Type="http://schemas.openxmlformats.org/officeDocument/2006/relationships/slide" Target="slides/slide34.xml"/><Relationship Id="rId46" Type="http://schemas.openxmlformats.org/officeDocument/2006/relationships/slide" Target="slides/slide37.xml"/><Relationship Id="rId45" Type="http://schemas.openxmlformats.org/officeDocument/2006/relationships/slide" Target="slides/slide36.xml"/><Relationship Id="rId107" Type="http://schemas.openxmlformats.org/officeDocument/2006/relationships/font" Target="fonts/Comfortaa-bold.fntdata"/><Relationship Id="rId106" Type="http://schemas.openxmlformats.org/officeDocument/2006/relationships/font" Target="fonts/Comfortaa-regular.fntdata"/><Relationship Id="rId105" Type="http://schemas.openxmlformats.org/officeDocument/2006/relationships/font" Target="fonts/Oswald-bold.fntdata"/><Relationship Id="rId104" Type="http://schemas.openxmlformats.org/officeDocument/2006/relationships/font" Target="fonts/Oswald-regular.fntdata"/><Relationship Id="rId48" Type="http://schemas.openxmlformats.org/officeDocument/2006/relationships/slide" Target="slides/slide39.xml"/><Relationship Id="rId47" Type="http://schemas.openxmlformats.org/officeDocument/2006/relationships/slide" Target="slides/slide38.xml"/><Relationship Id="rId49" Type="http://schemas.openxmlformats.org/officeDocument/2006/relationships/slide" Target="slides/slide40.xml"/><Relationship Id="rId103" Type="http://schemas.openxmlformats.org/officeDocument/2006/relationships/font" Target="fonts/Bodoni-boldItalic.fntdata"/><Relationship Id="rId102" Type="http://schemas.openxmlformats.org/officeDocument/2006/relationships/font" Target="fonts/Bodoni-italic.fntdata"/><Relationship Id="rId101" Type="http://schemas.openxmlformats.org/officeDocument/2006/relationships/font" Target="fonts/Bodoni-bold.fntdata"/><Relationship Id="rId100" Type="http://schemas.openxmlformats.org/officeDocument/2006/relationships/font" Target="fonts/Bodoni-regular.fntdata"/><Relationship Id="rId31" Type="http://schemas.openxmlformats.org/officeDocument/2006/relationships/slide" Target="slides/slide22.xml"/><Relationship Id="rId30" Type="http://schemas.openxmlformats.org/officeDocument/2006/relationships/slide" Target="slides/slide21.xml"/><Relationship Id="rId33" Type="http://schemas.openxmlformats.org/officeDocument/2006/relationships/slide" Target="slides/slide24.xml"/><Relationship Id="rId32" Type="http://schemas.openxmlformats.org/officeDocument/2006/relationships/slide" Target="slides/slide23.xml"/><Relationship Id="rId35" Type="http://schemas.openxmlformats.org/officeDocument/2006/relationships/slide" Target="slides/slide26.xml"/><Relationship Id="rId34" Type="http://schemas.openxmlformats.org/officeDocument/2006/relationships/slide" Target="slides/slide25.xml"/><Relationship Id="rId37" Type="http://schemas.openxmlformats.org/officeDocument/2006/relationships/slide" Target="slides/slide28.xml"/><Relationship Id="rId36" Type="http://schemas.openxmlformats.org/officeDocument/2006/relationships/slide" Target="slides/slide27.xml"/><Relationship Id="rId39" Type="http://schemas.openxmlformats.org/officeDocument/2006/relationships/slide" Target="slides/slide30.xml"/><Relationship Id="rId38" Type="http://schemas.openxmlformats.org/officeDocument/2006/relationships/slide" Target="slides/slide29.xml"/><Relationship Id="rId20" Type="http://schemas.openxmlformats.org/officeDocument/2006/relationships/slide" Target="slides/slide11.xml"/><Relationship Id="rId22" Type="http://schemas.openxmlformats.org/officeDocument/2006/relationships/slide" Target="slides/slide13.xml"/><Relationship Id="rId21" Type="http://schemas.openxmlformats.org/officeDocument/2006/relationships/slide" Target="slides/slide12.xml"/><Relationship Id="rId24" Type="http://schemas.openxmlformats.org/officeDocument/2006/relationships/slide" Target="slides/slide15.xml"/><Relationship Id="rId23" Type="http://schemas.openxmlformats.org/officeDocument/2006/relationships/slide" Target="slides/slide14.xml"/><Relationship Id="rId26" Type="http://schemas.openxmlformats.org/officeDocument/2006/relationships/slide" Target="slides/slide17.xml"/><Relationship Id="rId25" Type="http://schemas.openxmlformats.org/officeDocument/2006/relationships/slide" Target="slides/slide16.xml"/><Relationship Id="rId28" Type="http://schemas.openxmlformats.org/officeDocument/2006/relationships/slide" Target="slides/slide19.xml"/><Relationship Id="rId27" Type="http://schemas.openxmlformats.org/officeDocument/2006/relationships/slide" Target="slides/slide18.xml"/><Relationship Id="rId29" Type="http://schemas.openxmlformats.org/officeDocument/2006/relationships/slide" Target="slides/slide20.xml"/><Relationship Id="rId95" Type="http://schemas.openxmlformats.org/officeDocument/2006/relationships/font" Target="fonts/Roboto-boldItalic.fntdata"/><Relationship Id="rId94" Type="http://schemas.openxmlformats.org/officeDocument/2006/relationships/font" Target="fonts/Roboto-italic.fntdata"/><Relationship Id="rId97" Type="http://schemas.openxmlformats.org/officeDocument/2006/relationships/font" Target="fonts/Arvo-bold.fntdata"/><Relationship Id="rId96" Type="http://schemas.openxmlformats.org/officeDocument/2006/relationships/font" Target="fonts/Arvo-regular.fntdata"/><Relationship Id="rId11" Type="http://schemas.openxmlformats.org/officeDocument/2006/relationships/slide" Target="slides/slide2.xml"/><Relationship Id="rId99" Type="http://schemas.openxmlformats.org/officeDocument/2006/relationships/font" Target="fonts/Arvo-boldItalic.fntdata"/><Relationship Id="rId10" Type="http://schemas.openxmlformats.org/officeDocument/2006/relationships/slide" Target="slides/slide1.xml"/><Relationship Id="rId98" Type="http://schemas.openxmlformats.org/officeDocument/2006/relationships/font" Target="fonts/Arvo-italic.fntdata"/><Relationship Id="rId13" Type="http://schemas.openxmlformats.org/officeDocument/2006/relationships/slide" Target="slides/slide4.xml"/><Relationship Id="rId12" Type="http://schemas.openxmlformats.org/officeDocument/2006/relationships/slide" Target="slides/slide3.xml"/><Relationship Id="rId91" Type="http://schemas.openxmlformats.org/officeDocument/2006/relationships/font" Target="fonts/UbuntuLight-boldItalic.fntdata"/><Relationship Id="rId90" Type="http://schemas.openxmlformats.org/officeDocument/2006/relationships/font" Target="fonts/UbuntuLight-italic.fntdata"/><Relationship Id="rId93" Type="http://schemas.openxmlformats.org/officeDocument/2006/relationships/font" Target="fonts/Roboto-bold.fntdata"/><Relationship Id="rId92" Type="http://schemas.openxmlformats.org/officeDocument/2006/relationships/font" Target="fonts/Roboto-regular.fntdata"/><Relationship Id="rId15" Type="http://schemas.openxmlformats.org/officeDocument/2006/relationships/slide" Target="slides/slide6.xml"/><Relationship Id="rId14" Type="http://schemas.openxmlformats.org/officeDocument/2006/relationships/slide" Target="slides/slide5.xml"/><Relationship Id="rId17" Type="http://schemas.openxmlformats.org/officeDocument/2006/relationships/slide" Target="slides/slide8.xml"/><Relationship Id="rId16" Type="http://schemas.openxmlformats.org/officeDocument/2006/relationships/slide" Target="slides/slide7.xml"/><Relationship Id="rId19" Type="http://schemas.openxmlformats.org/officeDocument/2006/relationships/slide" Target="slides/slide10.xml"/><Relationship Id="rId18" Type="http://schemas.openxmlformats.org/officeDocument/2006/relationships/slide" Target="slides/slide9.xml"/><Relationship Id="rId84" Type="http://schemas.openxmlformats.org/officeDocument/2006/relationships/font" Target="fonts/Ubuntu-regular.fntdata"/><Relationship Id="rId83" Type="http://schemas.openxmlformats.org/officeDocument/2006/relationships/slide" Target="slides/slide74.xml"/><Relationship Id="rId86" Type="http://schemas.openxmlformats.org/officeDocument/2006/relationships/font" Target="fonts/Ubuntu-italic.fntdata"/><Relationship Id="rId85" Type="http://schemas.openxmlformats.org/officeDocument/2006/relationships/font" Target="fonts/Ubuntu-bold.fntdata"/><Relationship Id="rId88" Type="http://schemas.openxmlformats.org/officeDocument/2006/relationships/font" Target="fonts/UbuntuLight-regular.fntdata"/><Relationship Id="rId87" Type="http://schemas.openxmlformats.org/officeDocument/2006/relationships/font" Target="fonts/Ubuntu-boldItalic.fntdata"/><Relationship Id="rId89" Type="http://schemas.openxmlformats.org/officeDocument/2006/relationships/font" Target="fonts/UbuntuLight-bold.fntdata"/><Relationship Id="rId80" Type="http://schemas.openxmlformats.org/officeDocument/2006/relationships/slide" Target="slides/slide71.xml"/><Relationship Id="rId82" Type="http://schemas.openxmlformats.org/officeDocument/2006/relationships/slide" Target="slides/slide73.xml"/><Relationship Id="rId81" Type="http://schemas.openxmlformats.org/officeDocument/2006/relationships/slide" Target="slides/slide72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notesMaster" Target="notesMasters/notesMaster1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slideMaster" Target="slideMasters/slideMaster4.xml"/><Relationship Id="rId8" Type="http://schemas.openxmlformats.org/officeDocument/2006/relationships/slideMaster" Target="slideMasters/slideMaster5.xml"/><Relationship Id="rId73" Type="http://schemas.openxmlformats.org/officeDocument/2006/relationships/slide" Target="slides/slide64.xml"/><Relationship Id="rId72" Type="http://schemas.openxmlformats.org/officeDocument/2006/relationships/slide" Target="slides/slide63.xml"/><Relationship Id="rId75" Type="http://schemas.openxmlformats.org/officeDocument/2006/relationships/slide" Target="slides/slide66.xml"/><Relationship Id="rId74" Type="http://schemas.openxmlformats.org/officeDocument/2006/relationships/slide" Target="slides/slide65.xml"/><Relationship Id="rId77" Type="http://schemas.openxmlformats.org/officeDocument/2006/relationships/slide" Target="slides/slide68.xml"/><Relationship Id="rId76" Type="http://schemas.openxmlformats.org/officeDocument/2006/relationships/slide" Target="slides/slide67.xml"/><Relationship Id="rId79" Type="http://schemas.openxmlformats.org/officeDocument/2006/relationships/slide" Target="slides/slide70.xml"/><Relationship Id="rId78" Type="http://schemas.openxmlformats.org/officeDocument/2006/relationships/slide" Target="slides/slide69.xml"/><Relationship Id="rId71" Type="http://schemas.openxmlformats.org/officeDocument/2006/relationships/slide" Target="slides/slide62.xml"/><Relationship Id="rId70" Type="http://schemas.openxmlformats.org/officeDocument/2006/relationships/slide" Target="slides/slide61.xml"/><Relationship Id="rId62" Type="http://schemas.openxmlformats.org/officeDocument/2006/relationships/slide" Target="slides/slide53.xml"/><Relationship Id="rId61" Type="http://schemas.openxmlformats.org/officeDocument/2006/relationships/slide" Target="slides/slide52.xml"/><Relationship Id="rId64" Type="http://schemas.openxmlformats.org/officeDocument/2006/relationships/slide" Target="slides/slide55.xml"/><Relationship Id="rId63" Type="http://schemas.openxmlformats.org/officeDocument/2006/relationships/slide" Target="slides/slide54.xml"/><Relationship Id="rId66" Type="http://schemas.openxmlformats.org/officeDocument/2006/relationships/slide" Target="slides/slide57.xml"/><Relationship Id="rId65" Type="http://schemas.openxmlformats.org/officeDocument/2006/relationships/slide" Target="slides/slide56.xml"/><Relationship Id="rId68" Type="http://schemas.openxmlformats.org/officeDocument/2006/relationships/slide" Target="slides/slide59.xml"/><Relationship Id="rId67" Type="http://schemas.openxmlformats.org/officeDocument/2006/relationships/slide" Target="slides/slide58.xml"/><Relationship Id="rId60" Type="http://schemas.openxmlformats.org/officeDocument/2006/relationships/slide" Target="slides/slide51.xml"/><Relationship Id="rId69" Type="http://schemas.openxmlformats.org/officeDocument/2006/relationships/slide" Target="slides/slide60.xml"/><Relationship Id="rId51" Type="http://schemas.openxmlformats.org/officeDocument/2006/relationships/slide" Target="slides/slide42.xml"/><Relationship Id="rId50" Type="http://schemas.openxmlformats.org/officeDocument/2006/relationships/slide" Target="slides/slide41.xml"/><Relationship Id="rId53" Type="http://schemas.openxmlformats.org/officeDocument/2006/relationships/slide" Target="slides/slide44.xml"/><Relationship Id="rId52" Type="http://schemas.openxmlformats.org/officeDocument/2006/relationships/slide" Target="slides/slide43.xml"/><Relationship Id="rId55" Type="http://schemas.openxmlformats.org/officeDocument/2006/relationships/slide" Target="slides/slide46.xml"/><Relationship Id="rId54" Type="http://schemas.openxmlformats.org/officeDocument/2006/relationships/slide" Target="slides/slide45.xml"/><Relationship Id="rId57" Type="http://schemas.openxmlformats.org/officeDocument/2006/relationships/slide" Target="slides/slide48.xml"/><Relationship Id="rId56" Type="http://schemas.openxmlformats.org/officeDocument/2006/relationships/slide" Target="slides/slide47.xml"/><Relationship Id="rId59" Type="http://schemas.openxmlformats.org/officeDocument/2006/relationships/slide" Target="slides/slide50.xml"/><Relationship Id="rId58" Type="http://schemas.openxmlformats.org/officeDocument/2006/relationships/slide" Target="slides/slide49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5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g5c1b8b9f0cfd89e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7" name="Google Shape;827;g5c1b8b9f0cfd89e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4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g5c1b8b9f0cfd89e3_14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6" name="Google Shape;976;g5c1b8b9f0cfd89e3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7" name="Google Shape;977;g5c1b8b9f0cfd89e3_14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5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Google Shape;986;g5c1b8b9f0cfd89e3_15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7" name="Google Shape;987;g5c1b8b9f0cfd89e3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8" name="Google Shape;988;g5c1b8b9f0cfd89e3_15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g5c1b8b9f0cfd89e3_1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5" name="Google Shape;995;g5c1b8b9f0cfd89e3_1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g5c1b8b9f0cfd89e3_17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4" name="Google Shape;1004;g5c1b8b9f0cfd89e3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5" name="Google Shape;1005;g5c1b8b9f0cfd89e3_17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3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g5c1b8b9f0cfd89e3_18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5" name="Google Shape;1015;g5c1b8b9f0cfd89e3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6" name="Google Shape;1016;g5c1b8b9f0cfd89e3_18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g5c1b8b9f0cfd89e3_19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3" name="Google Shape;1023;g5c1b8b9f0cfd89e3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4" name="Google Shape;1024;g5c1b8b9f0cfd89e3_19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9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Google Shape;1030;g5c1b8b9f0cfd89e3_19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1" name="Google Shape;1031;g5c1b8b9f0cfd89e3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2" name="Google Shape;1032;g5c1b8b9f0cfd89e3_19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9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Google Shape;1040;g5c1b8b9f0cfd89e3_20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1" name="Google Shape;1041;g5c1b8b9f0cfd89e3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2" name="Google Shape;1042;g5c1b8b9f0cfd89e3_20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g5c1b8b9f0cfd89e3_2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3" name="Google Shape;1053;g5c1b8b9f0cfd89e3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4" name="Google Shape;1054;g5c1b8b9f0cfd89e3_21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g5c1b8b9f0cfd89e3_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3" name="Google Shape;1063;g5c1b8b9f0cfd89e3_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g5c1b8b9f0cfd89e3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03" name="Google Shape;903;g5c1b8b9f0cfd89e3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0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Google Shape;1071;g4749818c675f8489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2" name="Google Shape;1072;g4749818c675f8489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5" name="Shape 1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" name="Google Shape;1146;g4749818c675f8489_7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7" name="Google Shape;1147;g4749818c675f8489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8" name="Google Shape;1148;g4749818c675f8489_7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4" name="Shape 1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5" name="Google Shape;1155;g4749818c675f8489_8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6" name="Google Shape;1156;g4749818c675f8489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7" name="Google Shape;1157;g4749818c675f8489_8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2" name="Shape 1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3" name="Google Shape;1163;g4749818c675f8489_8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4" name="Google Shape;1164;g4749818c675f8489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5" name="Google Shape;1165;g4749818c675f8489_8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g4749818c675f8489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2" name="Google Shape;1172;g4749818c675f8489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9" name="Shape 1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0" name="Google Shape;1180;g4749818c675f8489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1" name="Google Shape;1181;g4749818c675f8489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6" name="Shape 1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" name="Google Shape;1187;g4749818c675f8489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8" name="Google Shape;1188;g4749818c675f8489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g4749818c675f8489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7" name="Google Shape;1197;g4749818c675f8489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2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3" name="Google Shape;1203;g4749818c675f8489_13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04" name="Google Shape;1204;g4749818c675f8489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05" name="Google Shape;1205;g4749818c675f8489_13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b="0" i="0" lang="uk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1" name="Shape 1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2" name="Google Shape;1212;g4749818c675f8489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3" name="Google Shape;1213;g4749818c675f8489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9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g5c1b8b9f0cfd89e3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11" name="Google Shape;911;g5c1b8b9f0cfd89e3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0" name="Shape 1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1" name="Google Shape;1221;g46b949141501b55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2" name="Google Shape;1222;g46b949141501b55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5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g46b949141501b551_7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7" name="Google Shape;1297;g46b949141501b551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8" name="Google Shape;1298;g46b949141501b551_7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4" name="Shape 1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5" name="Google Shape;1305;g46b949141501b551_8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6" name="Google Shape;1306;g46b949141501b551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7" name="Google Shape;1307;g46b949141501b551_8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4" name="Shape 1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5" name="Google Shape;1315;g46b949141501b551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6" name="Google Shape;1316;g46b949141501b551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4" name="Shape 1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5" name="Google Shape;1325;g46b949141501b551_10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6" name="Google Shape;1326;g46b949141501b551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7" name="Google Shape;1327;g46b949141501b551_10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5" name="Shape 1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6" name="Google Shape;1336;g46b949141501b551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7" name="Google Shape;1337;g46b949141501b551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5" name="Shape 1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6" name="Google Shape;1346;g46b949141501b551_1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7" name="Google Shape;1347;g46b949141501b551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8" name="Google Shape;1348;g46b949141501b551_11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6" name="Shape 1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7" name="Google Shape;1357;g46b949141501b551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8" name="Google Shape;1358;g46b949141501b551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5" name="Shape 1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6" name="Google Shape;1366;g46b949141501b551_13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7" name="Google Shape;1367;g46b949141501b551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8" name="Google Shape;1368;g46b949141501b551_13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7" name="Shape 1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8" name="Google Shape;1378;g46b949141501b551_14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9" name="Google Shape;1379;g46b949141501b551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0" name="Google Shape;1380;g46b949141501b551_14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4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g5c1b8b9f0cfd89e3_9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6" name="Google Shape;916;g5c1b8b9f0cfd89e3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7" name="Google Shape;917;g5c1b8b9f0cfd89e3_9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5" name="Shape 1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6" name="Google Shape;1386;g46b949141501b551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7" name="Google Shape;1387;g46b949141501b551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5" name="Shape 1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6" name="Google Shape;1396;g46b949141501b551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7" name="Google Shape;1397;g46b949141501b551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2" name="Shape 1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3" name="Google Shape;1403;g46b949141501b551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4" name="Google Shape;1404;g46b949141501b551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9" name="Shape 1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0" name="Google Shape;1410;g46b949141501b551_17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1" name="Google Shape;1411;g46b949141501b551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2" name="Google Shape;1412;g46b949141501b551_17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2" name="Shape 1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" name="Google Shape;1423;g264f99d47e7c3a98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4" name="Google Shape;1424;g264f99d47e7c3a98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7" name="Shape 1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8" name="Google Shape;1498;g264f99d47e7c3a98_7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9" name="Google Shape;1499;g264f99d47e7c3a98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0" name="Google Shape;1500;g264f99d47e7c3a98_7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0" name="Shape 1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1" name="Google Shape;1511;g264f99d47e7c3a98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2" name="Google Shape;1512;g264f99d47e7c3a98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8" name="Shape 1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9" name="Google Shape;1519;g264f99d47e7c3a98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0" name="Google Shape;1520;g264f99d47e7c3a98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6" name="Shape 1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7" name="Google Shape;1527;g264f99d47e7c3a98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8" name="Google Shape;1528;g264f99d47e7c3a98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3" name="Shape 1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4" name="Google Shape;1534;g264f99d47e7c3a98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5" name="Google Shape;1535;g264f99d47e7c3a98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4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g5c1b8b9f0cfd89e3_10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6" name="Google Shape;926;g5c1b8b9f0cfd89e3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7" name="Google Shape;927;g5c1b8b9f0cfd89e3_10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0" name="Shape 1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1" name="Google Shape;1541;g264f99d47e7c3a98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2" name="Google Shape;1542;g264f99d47e7c3a98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9" name="Shape 1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0" name="Google Shape;1550;g29aba1c5ebeaab0c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1" name="Google Shape;1551;g29aba1c5ebeaab0c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4" name="Shape 1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5" name="Google Shape;1625;g29aba1c5ebeaab0c_7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6" name="Google Shape;1626;g29aba1c5ebeaab0c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7" name="Google Shape;1627;g29aba1c5ebeaab0c_7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5" name="Shape 1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6" name="Google Shape;1636;g29aba1c5ebeaab0c_8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7" name="Google Shape;1637;g29aba1c5ebeaab0c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8" name="Google Shape;1638;g29aba1c5ebeaab0c_8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4" name="Shape 1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5" name="Google Shape;1645;g29aba1c5ebeaab0c_9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6" name="Google Shape;1646;g29aba1c5ebeaab0c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7" name="Google Shape;1647;g29aba1c5ebeaab0c_9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3" name="Shape 1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4" name="Google Shape;1654;g29aba1c5ebeaab0c_10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5" name="Google Shape;1655;g29aba1c5ebeaab0c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6" name="Google Shape;1656;g29aba1c5ebeaab0c_10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1" name="Shape 1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2" name="Google Shape;1662;g29aba1c5ebeaab0c_10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3" name="Google Shape;1663;g29aba1c5ebeaab0c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4" name="Google Shape;1664;g29aba1c5ebeaab0c_10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0" name="Google Shape;1670;g29aba1c5ebeaab0c_1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1" name="Google Shape;1671;g29aba1c5ebeaab0c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2" name="Google Shape;1672;g29aba1c5ebeaab0c_11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2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g29aba1c5ebeaab0c_1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4" name="Google Shape;1684;g29aba1c5ebeaab0c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5" name="Google Shape;1685;g29aba1c5ebeaab0c_12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8" name="Shape 1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" name="Google Shape;1699;g7ba9e191dae2164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0" name="Google Shape;1700;g7ba9e191dae2164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3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Google Shape;934;g5c1b8b9f0cfd89e3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35" name="Google Shape;935;g5c1b8b9f0cfd89e3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3" name="Shape 1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4" name="Google Shape;1774;g7ba9e191dae21640_7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5" name="Google Shape;1775;g7ba9e191dae2164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6" name="Google Shape;1776;g7ba9e191dae21640_7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2" name="Shape 1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3" name="Google Shape;1783;g7ba9e191dae21640_8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4" name="Google Shape;1784;g7ba9e191dae2164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5" name="Google Shape;1785;g7ba9e191dae21640_8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0" name="Shape 1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1" name="Google Shape;1791;g7ba9e191dae21640_8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2" name="Google Shape;1792;g7ba9e191dae2164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3" name="Google Shape;1793;g7ba9e191dae21640_8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8" name="Shape 1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9" name="Google Shape;1799;g7ba9e191dae2164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0" name="Google Shape;1800;g7ba9e191dae2164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7" name="Shape 1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8" name="Google Shape;1808;g7ba9e191dae21640_10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9" name="Google Shape;1809;g7ba9e191dae2164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0" name="Google Shape;1810;g7ba9e191dae21640_10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7" name="Shape 1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8" name="Google Shape;1818;g7ba9e191dae2164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9" name="Google Shape;1819;g7ba9e191dae2164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7" name="Shape 1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8" name="Google Shape;1828;g7ba9e191dae21640_1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9" name="Google Shape;1829;g7ba9e191dae2164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0" name="Google Shape;1830;g7ba9e191dae21640_12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5" name="Shape 1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6" name="Google Shape;1836;g7ba9e191dae21640_1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7" name="Google Shape;1837;g7ba9e191dae2164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8" name="Google Shape;1838;g7ba9e191dae21640_12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3" name="Shape 1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4" name="Google Shape;1844;g7ba9e191dae21640_13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5" name="Google Shape;1845;g7ba9e191dae2164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6" name="Google Shape;1846;g7ba9e191dae21640_13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3" name="Shape 1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4" name="Google Shape;1854;g7ba9e191dae21640_14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5" name="Google Shape;1855;g7ba9e191dae2164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6" name="Google Shape;1856;g7ba9e191dae21640_14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2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943;g5c1b8b9f0cfd89e3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4" name="Google Shape;944;g5c1b8b9f0cfd89e3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1" name="Shape 1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2" name="Google Shape;1862;g7ba9e191dae2164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3" name="Google Shape;1863;g7ba9e191dae2164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3" name="Shape 1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4" name="Google Shape;1874;g7ba9e191dae2164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5" name="Google Shape;1875;g7ba9e191dae2164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0" name="Shape 1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1" name="Google Shape;1881;g7ba9e191dae2164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2" name="Google Shape;1882;g7ba9e191dae2164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2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g7ba9e191dae21640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4" name="Google Shape;1894;g7ba9e191dae2164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3" name="Shape 1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" name="Google Shape;1904;g7ba9e191dae21640_1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5" name="Google Shape;1905;g7ba9e191dae21640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g5c1b8b9f0cfd89e3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3" name="Google Shape;953;g5c1b8b9f0cfd89e3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8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Google Shape;969;g5c1b8b9f0cfd89e3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0" name="Google Shape;970;g5c1b8b9f0cfd89e3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&amp; some text slide 1">
  <p:cSld name="BIG_NUMBER_1">
    <p:bg>
      <p:bgPr>
        <a:solidFill>
          <a:schemeClr val="lt1"/>
        </a:solidFill>
      </p:bgPr>
    </p:bg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104"/>
          <p:cNvSpPr/>
          <p:nvPr/>
        </p:nvSpPr>
        <p:spPr>
          <a:xfrm>
            <a:off x="406950" y="352200"/>
            <a:ext cx="8330100" cy="4311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1" name="Google Shape;681;p104"/>
          <p:cNvSpPr txBox="1"/>
          <p:nvPr>
            <p:ph hasCustomPrompt="1" type="title"/>
          </p:nvPr>
        </p:nvSpPr>
        <p:spPr>
          <a:xfrm>
            <a:off x="742950" y="832600"/>
            <a:ext cx="7729500" cy="88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82" name="Google Shape;682;p104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  <p:sp>
        <p:nvSpPr>
          <p:cNvPr id="683" name="Google Shape;683;p104"/>
          <p:cNvSpPr txBox="1"/>
          <p:nvPr>
            <p:ph idx="1" type="subTitle"/>
          </p:nvPr>
        </p:nvSpPr>
        <p:spPr>
          <a:xfrm>
            <a:off x="1667075" y="1469500"/>
            <a:ext cx="5809800" cy="3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84" name="Google Shape;684;p104"/>
          <p:cNvSpPr txBox="1"/>
          <p:nvPr>
            <p:ph hasCustomPrompt="1" idx="2" type="title"/>
          </p:nvPr>
        </p:nvSpPr>
        <p:spPr>
          <a:xfrm>
            <a:off x="742950" y="1956000"/>
            <a:ext cx="7729500" cy="88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85" name="Google Shape;685;p104"/>
          <p:cNvSpPr txBox="1"/>
          <p:nvPr>
            <p:ph idx="3" type="subTitle"/>
          </p:nvPr>
        </p:nvSpPr>
        <p:spPr>
          <a:xfrm>
            <a:off x="1667075" y="2592900"/>
            <a:ext cx="5809800" cy="3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86" name="Google Shape;686;p104"/>
          <p:cNvSpPr txBox="1"/>
          <p:nvPr>
            <p:ph hasCustomPrompt="1" idx="4" type="title"/>
          </p:nvPr>
        </p:nvSpPr>
        <p:spPr>
          <a:xfrm>
            <a:off x="742950" y="3079400"/>
            <a:ext cx="7729500" cy="88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87" name="Google Shape;687;p104"/>
          <p:cNvSpPr txBox="1"/>
          <p:nvPr>
            <p:ph idx="5" type="subTitle"/>
          </p:nvPr>
        </p:nvSpPr>
        <p:spPr>
          <a:xfrm>
            <a:off x="1667075" y="3716300"/>
            <a:ext cx="5809800" cy="3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bg>
      <p:bgPr>
        <a:solidFill>
          <a:schemeClr val="lt1"/>
        </a:solidFill>
      </p:bgPr>
    </p:bg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hite frame">
  <p:cSld name="BLANK_1_1">
    <p:bg>
      <p:bgPr>
        <a:solidFill>
          <a:schemeClr val="lt1"/>
        </a:solidFill>
      </p:bgPr>
    </p:bg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106"/>
          <p:cNvSpPr/>
          <p:nvPr/>
        </p:nvSpPr>
        <p:spPr>
          <a:xfrm>
            <a:off x="406950" y="416250"/>
            <a:ext cx="8330100" cy="4311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quare with title and text">
  <p:cSld name="CUSTOM_1">
    <p:bg>
      <p:bgPr>
        <a:solidFill>
          <a:schemeClr val="lt1"/>
        </a:solidFill>
      </p:bgPr>
    </p:bg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107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  <p:sp>
        <p:nvSpPr>
          <p:cNvPr id="693" name="Google Shape;693;p107"/>
          <p:cNvSpPr/>
          <p:nvPr/>
        </p:nvSpPr>
        <p:spPr>
          <a:xfrm>
            <a:off x="406950" y="352200"/>
            <a:ext cx="4287900" cy="4311000"/>
          </a:xfrm>
          <a:prstGeom prst="rect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4" name="Google Shape;694;p107"/>
          <p:cNvSpPr txBox="1"/>
          <p:nvPr>
            <p:ph type="title"/>
          </p:nvPr>
        </p:nvSpPr>
        <p:spPr>
          <a:xfrm>
            <a:off x="737850" y="980260"/>
            <a:ext cx="3571500" cy="57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695" name="Google Shape;695;p107"/>
          <p:cNvSpPr txBox="1"/>
          <p:nvPr>
            <p:ph idx="1" type="subTitle"/>
          </p:nvPr>
        </p:nvSpPr>
        <p:spPr>
          <a:xfrm>
            <a:off x="737850" y="2261500"/>
            <a:ext cx="3606600" cy="194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96" name="Google Shape;696;p107"/>
          <p:cNvCxnSpPr/>
          <p:nvPr/>
        </p:nvCxnSpPr>
        <p:spPr>
          <a:xfrm>
            <a:off x="2203050" y="1597475"/>
            <a:ext cx="676200" cy="0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ubtitle with cyan frame">
  <p:cSld name="CUSTOM_1_1_1">
    <p:bg>
      <p:bgPr>
        <a:solidFill>
          <a:schemeClr val="lt1"/>
        </a:solidFill>
      </p:bgPr>
    </p:bg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108"/>
          <p:cNvSpPr/>
          <p:nvPr/>
        </p:nvSpPr>
        <p:spPr>
          <a:xfrm>
            <a:off x="4609950" y="-11150"/>
            <a:ext cx="4545300" cy="521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9" name="Google Shape;699;p108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D9D9D9"/>
                </a:solidFill>
              </a:defRPr>
            </a:lvl1pPr>
            <a:lvl2pPr lvl="1" rtl="0">
              <a:buNone/>
              <a:defRPr>
                <a:solidFill>
                  <a:srgbClr val="D9D9D9"/>
                </a:solidFill>
              </a:defRPr>
            </a:lvl2pPr>
            <a:lvl3pPr lvl="2" rtl="0">
              <a:buNone/>
              <a:defRPr>
                <a:solidFill>
                  <a:srgbClr val="D9D9D9"/>
                </a:solidFill>
              </a:defRPr>
            </a:lvl3pPr>
            <a:lvl4pPr lvl="3" rtl="0">
              <a:buNone/>
              <a:defRPr>
                <a:solidFill>
                  <a:srgbClr val="D9D9D9"/>
                </a:solidFill>
              </a:defRPr>
            </a:lvl4pPr>
            <a:lvl5pPr lvl="4" rtl="0">
              <a:buNone/>
              <a:defRPr>
                <a:solidFill>
                  <a:srgbClr val="D9D9D9"/>
                </a:solidFill>
              </a:defRPr>
            </a:lvl5pPr>
            <a:lvl6pPr lvl="5" rtl="0">
              <a:buNone/>
              <a:defRPr>
                <a:solidFill>
                  <a:srgbClr val="D9D9D9"/>
                </a:solidFill>
              </a:defRPr>
            </a:lvl6pPr>
            <a:lvl7pPr lvl="6" rtl="0">
              <a:buNone/>
              <a:defRPr>
                <a:solidFill>
                  <a:srgbClr val="D9D9D9"/>
                </a:solidFill>
              </a:defRPr>
            </a:lvl7pPr>
            <a:lvl8pPr lvl="7" rtl="0">
              <a:buNone/>
              <a:defRPr>
                <a:solidFill>
                  <a:srgbClr val="D9D9D9"/>
                </a:solidFill>
              </a:defRPr>
            </a:lvl8pPr>
            <a:lvl9pPr lvl="8" rtl="0">
              <a:buNone/>
              <a:defRPr>
                <a:solidFill>
                  <a:srgbClr val="D9D9D9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 sz="1200">
                <a:solidFill>
                  <a:srgbClr val="B7B7B7"/>
                </a:solidFill>
                <a:latin typeface="Arvo"/>
                <a:ea typeface="Arvo"/>
                <a:cs typeface="Arvo"/>
                <a:sym typeface="Arvo"/>
              </a:rPr>
              <a:t>‹#›</a:t>
            </a:fld>
            <a:endParaRPr sz="1200">
              <a:solidFill>
                <a:srgbClr val="B7B7B7"/>
              </a:solidFill>
              <a:latin typeface="Arvo"/>
              <a:ea typeface="Arvo"/>
              <a:cs typeface="Arvo"/>
              <a:sym typeface="Arvo"/>
            </a:endParaRPr>
          </a:p>
        </p:txBody>
      </p:sp>
      <p:sp>
        <p:nvSpPr>
          <p:cNvPr id="700" name="Google Shape;700;p108"/>
          <p:cNvSpPr txBox="1"/>
          <p:nvPr>
            <p:ph type="title"/>
          </p:nvPr>
        </p:nvSpPr>
        <p:spPr>
          <a:xfrm>
            <a:off x="626079" y="980260"/>
            <a:ext cx="3571500" cy="57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701" name="Google Shape;701;p108"/>
          <p:cNvSpPr txBox="1"/>
          <p:nvPr>
            <p:ph idx="1" type="subTitle"/>
          </p:nvPr>
        </p:nvSpPr>
        <p:spPr>
          <a:xfrm>
            <a:off x="626079" y="2261500"/>
            <a:ext cx="3606600" cy="194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02" name="Google Shape;702;p108"/>
          <p:cNvCxnSpPr/>
          <p:nvPr/>
        </p:nvCxnSpPr>
        <p:spPr>
          <a:xfrm>
            <a:off x="737850" y="1597475"/>
            <a:ext cx="676200" cy="0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3" name="Google Shape;703;p108"/>
          <p:cNvSpPr txBox="1"/>
          <p:nvPr>
            <p:ph idx="2" type="subTitle"/>
          </p:nvPr>
        </p:nvSpPr>
        <p:spPr>
          <a:xfrm>
            <a:off x="5079304" y="2261500"/>
            <a:ext cx="3606600" cy="194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yan frame 1">
  <p:cSld name="CUSTOM_1_1_1_1">
    <p:bg>
      <p:bgPr>
        <a:solidFill>
          <a:schemeClr val="lt1"/>
        </a:solidFill>
      </p:bgPr>
    </p:bg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109"/>
          <p:cNvSpPr/>
          <p:nvPr/>
        </p:nvSpPr>
        <p:spPr>
          <a:xfrm>
            <a:off x="5200425" y="-11150"/>
            <a:ext cx="3954900" cy="521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6" name="Google Shape;706;p109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D9D9D9"/>
                </a:solidFill>
              </a:defRPr>
            </a:lvl1pPr>
            <a:lvl2pPr lvl="1" rtl="0">
              <a:buNone/>
              <a:defRPr>
                <a:solidFill>
                  <a:srgbClr val="D9D9D9"/>
                </a:solidFill>
              </a:defRPr>
            </a:lvl2pPr>
            <a:lvl3pPr lvl="2" rtl="0">
              <a:buNone/>
              <a:defRPr>
                <a:solidFill>
                  <a:srgbClr val="D9D9D9"/>
                </a:solidFill>
              </a:defRPr>
            </a:lvl3pPr>
            <a:lvl4pPr lvl="3" rtl="0">
              <a:buNone/>
              <a:defRPr>
                <a:solidFill>
                  <a:srgbClr val="D9D9D9"/>
                </a:solidFill>
              </a:defRPr>
            </a:lvl4pPr>
            <a:lvl5pPr lvl="4" rtl="0">
              <a:buNone/>
              <a:defRPr>
                <a:solidFill>
                  <a:srgbClr val="D9D9D9"/>
                </a:solidFill>
              </a:defRPr>
            </a:lvl5pPr>
            <a:lvl6pPr lvl="5" rtl="0">
              <a:buNone/>
              <a:defRPr>
                <a:solidFill>
                  <a:srgbClr val="D9D9D9"/>
                </a:solidFill>
              </a:defRPr>
            </a:lvl6pPr>
            <a:lvl7pPr lvl="6" rtl="0">
              <a:buNone/>
              <a:defRPr>
                <a:solidFill>
                  <a:srgbClr val="D9D9D9"/>
                </a:solidFill>
              </a:defRPr>
            </a:lvl7pPr>
            <a:lvl8pPr lvl="7" rtl="0">
              <a:buNone/>
              <a:defRPr>
                <a:solidFill>
                  <a:srgbClr val="D9D9D9"/>
                </a:solidFill>
              </a:defRPr>
            </a:lvl8pPr>
            <a:lvl9pPr lvl="8" rtl="0">
              <a:buNone/>
              <a:defRPr>
                <a:solidFill>
                  <a:srgbClr val="D9D9D9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 sz="1200">
                <a:solidFill>
                  <a:srgbClr val="B7B7B7"/>
                </a:solidFill>
                <a:latin typeface="Arvo"/>
                <a:ea typeface="Arvo"/>
                <a:cs typeface="Arvo"/>
                <a:sym typeface="Arvo"/>
              </a:rPr>
              <a:t>‹#›</a:t>
            </a:fld>
            <a:endParaRPr sz="1200">
              <a:solidFill>
                <a:srgbClr val="B7B7B7"/>
              </a:solidFill>
              <a:latin typeface="Arvo"/>
              <a:ea typeface="Arvo"/>
              <a:cs typeface="Arvo"/>
              <a:sym typeface="Arvo"/>
            </a:endParaRPr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yan with title and text ">
  <p:cSld name="CUSTOM_2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0"/>
          <p:cNvSpPr/>
          <p:nvPr/>
        </p:nvSpPr>
        <p:spPr>
          <a:xfrm>
            <a:off x="0" y="1027350"/>
            <a:ext cx="9144000" cy="308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9" name="Google Shape;709;p110"/>
          <p:cNvSpPr txBox="1"/>
          <p:nvPr>
            <p:ph type="title"/>
          </p:nvPr>
        </p:nvSpPr>
        <p:spPr>
          <a:xfrm>
            <a:off x="4696275" y="1725450"/>
            <a:ext cx="3055500" cy="111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710" name="Google Shape;710;p110"/>
          <p:cNvSpPr txBox="1"/>
          <p:nvPr>
            <p:ph idx="1" type="subTitle"/>
          </p:nvPr>
        </p:nvSpPr>
        <p:spPr>
          <a:xfrm>
            <a:off x="4696275" y="2839950"/>
            <a:ext cx="2770200" cy="5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11" name="Google Shape;711;p110"/>
          <p:cNvSpPr txBox="1"/>
          <p:nvPr>
            <p:ph idx="12" type="sldNum"/>
          </p:nvPr>
        </p:nvSpPr>
        <p:spPr>
          <a:xfrm>
            <a:off x="8364708" y="42690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yan with title and text  1">
  <p:cSld name="CUSTOM_2_1"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111"/>
          <p:cNvSpPr/>
          <p:nvPr/>
        </p:nvSpPr>
        <p:spPr>
          <a:xfrm>
            <a:off x="0" y="1027350"/>
            <a:ext cx="9144000" cy="308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4" name="Google Shape;714;p111"/>
          <p:cNvSpPr txBox="1"/>
          <p:nvPr>
            <p:ph type="title"/>
          </p:nvPr>
        </p:nvSpPr>
        <p:spPr>
          <a:xfrm>
            <a:off x="1630100" y="1725450"/>
            <a:ext cx="3055500" cy="111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715" name="Google Shape;715;p111"/>
          <p:cNvSpPr txBox="1"/>
          <p:nvPr>
            <p:ph idx="1" type="subTitle"/>
          </p:nvPr>
        </p:nvSpPr>
        <p:spPr>
          <a:xfrm>
            <a:off x="1915400" y="2839950"/>
            <a:ext cx="2770200" cy="5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16" name="Google Shape;716;p111"/>
          <p:cNvSpPr txBox="1"/>
          <p:nvPr>
            <p:ph idx="12" type="sldNum"/>
          </p:nvPr>
        </p:nvSpPr>
        <p:spPr>
          <a:xfrm>
            <a:off x="8364708" y="42690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yan with title and text">
  <p:cSld name="CUSTOM_7"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112"/>
          <p:cNvSpPr/>
          <p:nvPr/>
        </p:nvSpPr>
        <p:spPr>
          <a:xfrm>
            <a:off x="-73650" y="-11150"/>
            <a:ext cx="9228900" cy="521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9" name="Google Shape;719;p112"/>
          <p:cNvSpPr/>
          <p:nvPr/>
        </p:nvSpPr>
        <p:spPr>
          <a:xfrm>
            <a:off x="1430400" y="653850"/>
            <a:ext cx="6283200" cy="3835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0" name="Google Shape;720;p112"/>
          <p:cNvSpPr/>
          <p:nvPr/>
        </p:nvSpPr>
        <p:spPr>
          <a:xfrm>
            <a:off x="1430400" y="1371450"/>
            <a:ext cx="1147200" cy="39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1" name="Google Shape;721;p112"/>
          <p:cNvSpPr txBox="1"/>
          <p:nvPr>
            <p:ph type="title"/>
          </p:nvPr>
        </p:nvSpPr>
        <p:spPr>
          <a:xfrm>
            <a:off x="2675900" y="1220035"/>
            <a:ext cx="39261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2" name="Google Shape;722;p112"/>
          <p:cNvSpPr txBox="1"/>
          <p:nvPr>
            <p:ph idx="1" type="subTitle"/>
          </p:nvPr>
        </p:nvSpPr>
        <p:spPr>
          <a:xfrm>
            <a:off x="2675901" y="2547750"/>
            <a:ext cx="3136200" cy="194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with frame ">
  <p:cSld name="BLANK_1_1_1">
    <p:bg>
      <p:bgPr>
        <a:solidFill>
          <a:schemeClr val="accent1"/>
        </a:solidFill>
      </p:bgPr>
    </p:bg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113"/>
          <p:cNvSpPr/>
          <p:nvPr/>
        </p:nvSpPr>
        <p:spPr>
          <a:xfrm>
            <a:off x="406950" y="416250"/>
            <a:ext cx="8330100" cy="4311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5" name="Google Shape;725;p113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726" name="Google Shape;726;p113"/>
          <p:cNvSpPr txBox="1"/>
          <p:nvPr>
            <p:ph type="title"/>
          </p:nvPr>
        </p:nvSpPr>
        <p:spPr>
          <a:xfrm>
            <a:off x="783525" y="1738050"/>
            <a:ext cx="2545800" cy="166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cxnSp>
        <p:nvCxnSpPr>
          <p:cNvPr id="727" name="Google Shape;727;p113"/>
          <p:cNvCxnSpPr/>
          <p:nvPr/>
        </p:nvCxnSpPr>
        <p:spPr>
          <a:xfrm>
            <a:off x="918900" y="3511600"/>
            <a:ext cx="676200" cy="0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with frame  1">
  <p:cSld name="BLANK_1_1_1_1">
    <p:bg>
      <p:bgPr>
        <a:solidFill>
          <a:schemeClr val="accent1"/>
        </a:solidFill>
      </p:bgPr>
    </p:bg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114"/>
          <p:cNvSpPr/>
          <p:nvPr/>
        </p:nvSpPr>
        <p:spPr>
          <a:xfrm>
            <a:off x="406950" y="416250"/>
            <a:ext cx="8330100" cy="4311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0" name="Google Shape;730;p114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731" name="Google Shape;731;p114"/>
          <p:cNvSpPr txBox="1"/>
          <p:nvPr>
            <p:ph type="title"/>
          </p:nvPr>
        </p:nvSpPr>
        <p:spPr>
          <a:xfrm>
            <a:off x="783525" y="621500"/>
            <a:ext cx="7618200" cy="39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1">
  <p:cSld name="TITLE_1"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115"/>
          <p:cNvSpPr/>
          <p:nvPr/>
        </p:nvSpPr>
        <p:spPr>
          <a:xfrm>
            <a:off x="0" y="-20550"/>
            <a:ext cx="9347700" cy="5184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34" name="Google Shape;734;p115"/>
          <p:cNvCxnSpPr/>
          <p:nvPr/>
        </p:nvCxnSpPr>
        <p:spPr>
          <a:xfrm>
            <a:off x="720000" y="-20550"/>
            <a:ext cx="0" cy="51846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35" name="Google Shape;735;p115"/>
          <p:cNvCxnSpPr/>
          <p:nvPr/>
        </p:nvCxnSpPr>
        <p:spPr>
          <a:xfrm rot="10800000">
            <a:off x="-68600" y="4439525"/>
            <a:ext cx="93999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36" name="Google Shape;736;p115"/>
          <p:cNvSpPr/>
          <p:nvPr/>
        </p:nvSpPr>
        <p:spPr>
          <a:xfrm>
            <a:off x="540000" y="4259525"/>
            <a:ext cx="360000" cy="36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7" name="Google Shape;737;p115"/>
          <p:cNvSpPr txBox="1"/>
          <p:nvPr>
            <p:ph type="ctrTitle"/>
          </p:nvPr>
        </p:nvSpPr>
        <p:spPr>
          <a:xfrm>
            <a:off x="1068025" y="857900"/>
            <a:ext cx="3350100" cy="118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738" name="Google Shape;738;p115"/>
          <p:cNvSpPr txBox="1"/>
          <p:nvPr>
            <p:ph idx="1" type="subTitle"/>
          </p:nvPr>
        </p:nvSpPr>
        <p:spPr>
          <a:xfrm>
            <a:off x="1068025" y="2040791"/>
            <a:ext cx="2165400" cy="61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40" name="Google Shape;740;p116"/>
          <p:cNvCxnSpPr/>
          <p:nvPr/>
        </p:nvCxnSpPr>
        <p:spPr>
          <a:xfrm>
            <a:off x="720000" y="-20550"/>
            <a:ext cx="0" cy="5184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41" name="Google Shape;741;p116"/>
          <p:cNvCxnSpPr/>
          <p:nvPr/>
        </p:nvCxnSpPr>
        <p:spPr>
          <a:xfrm rot="10800000">
            <a:off x="-49650" y="731375"/>
            <a:ext cx="9399900" cy="0"/>
          </a:xfrm>
          <a:prstGeom prst="straightConnector1">
            <a:avLst/>
          </a:prstGeom>
          <a:noFill/>
          <a:ln cap="flat" cmpd="sng" w="38100">
            <a:solidFill>
              <a:srgbClr val="F1C23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42" name="Google Shape;742;p116"/>
          <p:cNvSpPr/>
          <p:nvPr/>
        </p:nvSpPr>
        <p:spPr>
          <a:xfrm>
            <a:off x="540000" y="551375"/>
            <a:ext cx="360000" cy="36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3" name="Google Shape;743;p116"/>
          <p:cNvSpPr/>
          <p:nvPr/>
        </p:nvSpPr>
        <p:spPr>
          <a:xfrm>
            <a:off x="2208625" y="84575"/>
            <a:ext cx="4731600" cy="1033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4" name="Google Shape;744;p116"/>
          <p:cNvSpPr txBox="1"/>
          <p:nvPr>
            <p:ph type="title"/>
          </p:nvPr>
        </p:nvSpPr>
        <p:spPr>
          <a:xfrm>
            <a:off x="725200" y="373713"/>
            <a:ext cx="7704000" cy="69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FFFFFF"/>
        </a:solidFill>
      </p:bgPr>
    </p:bg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46" name="Google Shape;746;p117"/>
          <p:cNvCxnSpPr/>
          <p:nvPr/>
        </p:nvCxnSpPr>
        <p:spPr>
          <a:xfrm>
            <a:off x="8424000" y="-20550"/>
            <a:ext cx="0" cy="5184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47" name="Google Shape;747;p117"/>
          <p:cNvCxnSpPr/>
          <p:nvPr/>
        </p:nvCxnSpPr>
        <p:spPr>
          <a:xfrm rot="10800000">
            <a:off x="-68600" y="721500"/>
            <a:ext cx="9399900" cy="0"/>
          </a:xfrm>
          <a:prstGeom prst="straightConnector1">
            <a:avLst/>
          </a:prstGeom>
          <a:noFill/>
          <a:ln cap="flat" cmpd="sng" w="38100">
            <a:solidFill>
              <a:srgbClr val="F1C23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48" name="Google Shape;748;p117"/>
          <p:cNvSpPr/>
          <p:nvPr/>
        </p:nvSpPr>
        <p:spPr>
          <a:xfrm>
            <a:off x="8244000" y="574500"/>
            <a:ext cx="360000" cy="36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9" name="Google Shape;749;p117"/>
          <p:cNvSpPr/>
          <p:nvPr/>
        </p:nvSpPr>
        <p:spPr>
          <a:xfrm>
            <a:off x="0" y="0"/>
            <a:ext cx="2288100" cy="51435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0" name="Google Shape;750;p117"/>
          <p:cNvSpPr/>
          <p:nvPr/>
        </p:nvSpPr>
        <p:spPr>
          <a:xfrm>
            <a:off x="720000" y="360750"/>
            <a:ext cx="3131100" cy="4430400"/>
          </a:xfrm>
          <a:prstGeom prst="rect">
            <a:avLst/>
          </a:prstGeom>
          <a:noFill/>
          <a:ln cap="flat" cmpd="sng" w="38100">
            <a:solidFill>
              <a:srgbClr val="FFE5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1" name="Google Shape;751;p117"/>
          <p:cNvSpPr txBox="1"/>
          <p:nvPr>
            <p:ph type="title"/>
          </p:nvPr>
        </p:nvSpPr>
        <p:spPr>
          <a:xfrm>
            <a:off x="4500925" y="1307388"/>
            <a:ext cx="3056100" cy="132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u="sng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52" name="Google Shape;752;p117"/>
          <p:cNvSpPr txBox="1"/>
          <p:nvPr>
            <p:ph idx="1" type="subTitle"/>
          </p:nvPr>
        </p:nvSpPr>
        <p:spPr>
          <a:xfrm>
            <a:off x="4500925" y="2627693"/>
            <a:ext cx="2893800" cy="114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TITLE_AND_TWO_COLUMNS_1_1_2_1"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54" name="Google Shape;754;p118"/>
          <p:cNvCxnSpPr/>
          <p:nvPr/>
        </p:nvCxnSpPr>
        <p:spPr>
          <a:xfrm>
            <a:off x="720000" y="-20550"/>
            <a:ext cx="0" cy="5184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55" name="Google Shape;755;p118"/>
          <p:cNvCxnSpPr/>
          <p:nvPr/>
        </p:nvCxnSpPr>
        <p:spPr>
          <a:xfrm rot="10800000">
            <a:off x="-49650" y="731375"/>
            <a:ext cx="9399900" cy="0"/>
          </a:xfrm>
          <a:prstGeom prst="straightConnector1">
            <a:avLst/>
          </a:prstGeom>
          <a:noFill/>
          <a:ln cap="flat" cmpd="sng" w="38100">
            <a:solidFill>
              <a:srgbClr val="F1C23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6" name="Google Shape;756;p118"/>
          <p:cNvSpPr/>
          <p:nvPr/>
        </p:nvSpPr>
        <p:spPr>
          <a:xfrm>
            <a:off x="540000" y="551375"/>
            <a:ext cx="360000" cy="36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7" name="Google Shape;757;p118"/>
          <p:cNvSpPr/>
          <p:nvPr/>
        </p:nvSpPr>
        <p:spPr>
          <a:xfrm>
            <a:off x="2208625" y="84575"/>
            <a:ext cx="4731600" cy="1033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8" name="Google Shape;758;p118"/>
          <p:cNvSpPr txBox="1"/>
          <p:nvPr>
            <p:ph idx="1" type="subTitle"/>
          </p:nvPr>
        </p:nvSpPr>
        <p:spPr>
          <a:xfrm>
            <a:off x="1255875" y="2890378"/>
            <a:ext cx="1899000" cy="4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59" name="Google Shape;759;p118"/>
          <p:cNvSpPr txBox="1"/>
          <p:nvPr>
            <p:ph idx="2" type="subTitle"/>
          </p:nvPr>
        </p:nvSpPr>
        <p:spPr>
          <a:xfrm>
            <a:off x="3607975" y="2890378"/>
            <a:ext cx="1899000" cy="4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60" name="Google Shape;760;p118"/>
          <p:cNvSpPr txBox="1"/>
          <p:nvPr>
            <p:ph idx="3" type="subTitle"/>
          </p:nvPr>
        </p:nvSpPr>
        <p:spPr>
          <a:xfrm>
            <a:off x="5989125" y="2890378"/>
            <a:ext cx="1899000" cy="4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61" name="Google Shape;761;p118"/>
          <p:cNvSpPr txBox="1"/>
          <p:nvPr>
            <p:ph type="title"/>
          </p:nvPr>
        </p:nvSpPr>
        <p:spPr>
          <a:xfrm>
            <a:off x="2465450" y="374913"/>
            <a:ext cx="4213200" cy="75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762" name="Google Shape;762;p118"/>
          <p:cNvSpPr txBox="1"/>
          <p:nvPr>
            <p:ph idx="4" type="subTitle"/>
          </p:nvPr>
        </p:nvSpPr>
        <p:spPr>
          <a:xfrm>
            <a:off x="1298775" y="3266653"/>
            <a:ext cx="1813200" cy="101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63" name="Google Shape;763;p118"/>
          <p:cNvSpPr txBox="1"/>
          <p:nvPr>
            <p:ph idx="5" type="subTitle"/>
          </p:nvPr>
        </p:nvSpPr>
        <p:spPr>
          <a:xfrm>
            <a:off x="3670601" y="3266653"/>
            <a:ext cx="1813200" cy="101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64" name="Google Shape;764;p118"/>
          <p:cNvSpPr txBox="1"/>
          <p:nvPr>
            <p:ph idx="6" type="subTitle"/>
          </p:nvPr>
        </p:nvSpPr>
        <p:spPr>
          <a:xfrm>
            <a:off x="6042424" y="3266653"/>
            <a:ext cx="1813200" cy="101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TWO_COLUMNS_3">
  <p:cSld name="TITLE_AND_TWO_COLUMNS_3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19"/>
          <p:cNvSpPr/>
          <p:nvPr/>
        </p:nvSpPr>
        <p:spPr>
          <a:xfrm>
            <a:off x="-150" y="0"/>
            <a:ext cx="9144000" cy="2580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67" name="Google Shape;767;p119"/>
          <p:cNvCxnSpPr/>
          <p:nvPr/>
        </p:nvCxnSpPr>
        <p:spPr>
          <a:xfrm>
            <a:off x="4571850" y="-20550"/>
            <a:ext cx="0" cy="51846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68" name="Google Shape;768;p119"/>
          <p:cNvCxnSpPr/>
          <p:nvPr/>
        </p:nvCxnSpPr>
        <p:spPr>
          <a:xfrm rot="10800000">
            <a:off x="-68600" y="2580000"/>
            <a:ext cx="9399900" cy="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69" name="Google Shape;769;p119"/>
          <p:cNvSpPr txBox="1"/>
          <p:nvPr>
            <p:ph type="title"/>
          </p:nvPr>
        </p:nvSpPr>
        <p:spPr>
          <a:xfrm>
            <a:off x="712950" y="1585225"/>
            <a:ext cx="3095400" cy="6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770" name="Google Shape;770;p119"/>
          <p:cNvSpPr txBox="1"/>
          <p:nvPr>
            <p:ph idx="2" type="title"/>
          </p:nvPr>
        </p:nvSpPr>
        <p:spPr>
          <a:xfrm>
            <a:off x="5339975" y="1585225"/>
            <a:ext cx="3086700" cy="6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771" name="Google Shape;771;p119"/>
          <p:cNvSpPr txBox="1"/>
          <p:nvPr>
            <p:ph idx="1" type="subTitle"/>
          </p:nvPr>
        </p:nvSpPr>
        <p:spPr>
          <a:xfrm>
            <a:off x="5830775" y="2773175"/>
            <a:ext cx="2101200" cy="91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772" name="Google Shape;772;p119"/>
          <p:cNvSpPr txBox="1"/>
          <p:nvPr>
            <p:ph idx="3" type="subTitle"/>
          </p:nvPr>
        </p:nvSpPr>
        <p:spPr>
          <a:xfrm>
            <a:off x="1205025" y="2773175"/>
            <a:ext cx="2101200" cy="91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0"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p120"/>
          <p:cNvSpPr txBox="1"/>
          <p:nvPr>
            <p:ph type="title"/>
          </p:nvPr>
        </p:nvSpPr>
        <p:spPr>
          <a:xfrm>
            <a:off x="2101800" y="2309850"/>
            <a:ext cx="49404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775" name="Google Shape;775;p120"/>
          <p:cNvCxnSpPr/>
          <p:nvPr/>
        </p:nvCxnSpPr>
        <p:spPr>
          <a:xfrm>
            <a:off x="720000" y="-20550"/>
            <a:ext cx="0" cy="5184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76" name="Google Shape;776;p120"/>
          <p:cNvCxnSpPr/>
          <p:nvPr/>
        </p:nvCxnSpPr>
        <p:spPr>
          <a:xfrm rot="10800000">
            <a:off x="-49650" y="731375"/>
            <a:ext cx="9399900" cy="0"/>
          </a:xfrm>
          <a:prstGeom prst="straightConnector1">
            <a:avLst/>
          </a:prstGeom>
          <a:noFill/>
          <a:ln cap="flat" cmpd="sng" w="38100">
            <a:solidFill>
              <a:srgbClr val="F1C23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77" name="Google Shape;777;p120"/>
          <p:cNvSpPr/>
          <p:nvPr/>
        </p:nvSpPr>
        <p:spPr>
          <a:xfrm>
            <a:off x="540000" y="551375"/>
            <a:ext cx="360000" cy="36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78" name="Google Shape;778;p120"/>
          <p:cNvCxnSpPr/>
          <p:nvPr/>
        </p:nvCxnSpPr>
        <p:spPr>
          <a:xfrm>
            <a:off x="8417375" y="-20550"/>
            <a:ext cx="0" cy="5184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79" name="Google Shape;779;p120"/>
          <p:cNvSpPr/>
          <p:nvPr/>
        </p:nvSpPr>
        <p:spPr>
          <a:xfrm>
            <a:off x="8237375" y="551375"/>
            <a:ext cx="360000" cy="36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80" name="Google Shape;780;p120"/>
          <p:cNvCxnSpPr/>
          <p:nvPr/>
        </p:nvCxnSpPr>
        <p:spPr>
          <a:xfrm rot="10800000">
            <a:off x="-49650" y="4439525"/>
            <a:ext cx="9399900" cy="0"/>
          </a:xfrm>
          <a:prstGeom prst="straightConnector1">
            <a:avLst/>
          </a:prstGeom>
          <a:noFill/>
          <a:ln cap="flat" cmpd="sng" w="38100">
            <a:solidFill>
              <a:srgbClr val="F1C23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81" name="Google Shape;781;p120"/>
          <p:cNvSpPr/>
          <p:nvPr/>
        </p:nvSpPr>
        <p:spPr>
          <a:xfrm>
            <a:off x="540000" y="4259525"/>
            <a:ext cx="360000" cy="36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2" name="Google Shape;782;p120"/>
          <p:cNvSpPr/>
          <p:nvPr/>
        </p:nvSpPr>
        <p:spPr>
          <a:xfrm>
            <a:off x="8237375" y="4259525"/>
            <a:ext cx="360000" cy="36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розділу 1">
  <p:cSld name="SECTION_HEADER_1_1"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12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785" name="Google Shape;785;p1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Два объекта" type="twoObj">
  <p:cSld name="TWO_OBJECTS"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12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8" name="Google Shape;788;p122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9" name="Google Shape;789;p122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0" name="Google Shape;790;p122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1" name="Google Shape;791;p122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2" name="Google Shape;792;p122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2">
  <p:cSld name="TITLE_2"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123"/>
          <p:cNvSpPr/>
          <p:nvPr/>
        </p:nvSpPr>
        <p:spPr>
          <a:xfrm>
            <a:off x="0" y="-20550"/>
            <a:ext cx="9347700" cy="51846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95" name="Google Shape;795;p123"/>
          <p:cNvCxnSpPr/>
          <p:nvPr/>
        </p:nvCxnSpPr>
        <p:spPr>
          <a:xfrm>
            <a:off x="720000" y="-20550"/>
            <a:ext cx="0" cy="51846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96" name="Google Shape;796;p123"/>
          <p:cNvCxnSpPr/>
          <p:nvPr/>
        </p:nvCxnSpPr>
        <p:spPr>
          <a:xfrm rot="10800000">
            <a:off x="-68600" y="4439525"/>
            <a:ext cx="93999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97" name="Google Shape;797;p123"/>
          <p:cNvSpPr/>
          <p:nvPr/>
        </p:nvSpPr>
        <p:spPr>
          <a:xfrm>
            <a:off x="540000" y="4259525"/>
            <a:ext cx="360000" cy="36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8" name="Google Shape;798;p123"/>
          <p:cNvSpPr txBox="1"/>
          <p:nvPr>
            <p:ph type="ctrTitle"/>
          </p:nvPr>
        </p:nvSpPr>
        <p:spPr>
          <a:xfrm>
            <a:off x="1068025" y="857900"/>
            <a:ext cx="3350100" cy="118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799" name="Google Shape;799;p123"/>
          <p:cNvSpPr txBox="1"/>
          <p:nvPr>
            <p:ph idx="1" type="subTitle"/>
          </p:nvPr>
        </p:nvSpPr>
        <p:spPr>
          <a:xfrm>
            <a:off x="1068025" y="2040791"/>
            <a:ext cx="2165400" cy="61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itle slide" type="title">
  <p:cSld name="TITLE">
    <p:bg>
      <p:bgPr>
        <a:solidFill>
          <a:schemeClr val="lt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/>
          <p:nvPr/>
        </p:nvSpPr>
        <p:spPr>
          <a:xfrm>
            <a:off x="676300" y="321200"/>
            <a:ext cx="4885500" cy="443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56" name="Google Shape;56;p14"/>
          <p:cNvSpPr txBox="1"/>
          <p:nvPr>
            <p:ph type="ctrTitle"/>
          </p:nvPr>
        </p:nvSpPr>
        <p:spPr>
          <a:xfrm>
            <a:off x="1610650" y="1856275"/>
            <a:ext cx="6157800" cy="875700"/>
          </a:xfrm>
          <a:prstGeom prst="rect">
            <a:avLst/>
          </a:prstGeom>
          <a:ln cap="flat" cmpd="sng" w="38100">
            <a:solidFill>
              <a:srgbClr val="53535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800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01" name="Google Shape;801;p124"/>
          <p:cNvCxnSpPr/>
          <p:nvPr/>
        </p:nvCxnSpPr>
        <p:spPr>
          <a:xfrm>
            <a:off x="720000" y="-20550"/>
            <a:ext cx="0" cy="5184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02" name="Google Shape;802;p124"/>
          <p:cNvCxnSpPr/>
          <p:nvPr/>
        </p:nvCxnSpPr>
        <p:spPr>
          <a:xfrm rot="10800000">
            <a:off x="-68600" y="721500"/>
            <a:ext cx="9399900" cy="0"/>
          </a:xfrm>
          <a:prstGeom prst="straightConnector1">
            <a:avLst/>
          </a:prstGeom>
          <a:noFill/>
          <a:ln cap="flat" cmpd="sng" w="38100">
            <a:solidFill>
              <a:srgbClr val="F1C23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03" name="Google Shape;803;p124"/>
          <p:cNvSpPr/>
          <p:nvPr/>
        </p:nvSpPr>
        <p:spPr>
          <a:xfrm>
            <a:off x="540000" y="574500"/>
            <a:ext cx="360000" cy="36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4" name="Google Shape;804;p124"/>
          <p:cNvSpPr txBox="1"/>
          <p:nvPr>
            <p:ph type="title"/>
          </p:nvPr>
        </p:nvSpPr>
        <p:spPr>
          <a:xfrm>
            <a:off x="991150" y="1404000"/>
            <a:ext cx="3056100" cy="122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u="sng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05" name="Google Shape;805;p124"/>
          <p:cNvSpPr/>
          <p:nvPr/>
        </p:nvSpPr>
        <p:spPr>
          <a:xfrm>
            <a:off x="4577250" y="0"/>
            <a:ext cx="4566600" cy="51435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6" name="Google Shape;806;p124"/>
          <p:cNvSpPr txBox="1"/>
          <p:nvPr>
            <p:ph idx="1" type="body"/>
          </p:nvPr>
        </p:nvSpPr>
        <p:spPr>
          <a:xfrm>
            <a:off x="991150" y="2625600"/>
            <a:ext cx="3056100" cy="15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sz="1400"/>
            </a:lvl1pPr>
            <a:lvl2pPr indent="-317500" lvl="1" marL="914400" rtl="0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indent="-311150" lvl="2" marL="1371600" rtl="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indent="-311150" lvl="3" marL="18288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3">
  <p:cSld name="TITLE_3">
    <p:spTree>
      <p:nvGrpSpPr>
        <p:cNvPr id="807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p125"/>
          <p:cNvSpPr/>
          <p:nvPr/>
        </p:nvSpPr>
        <p:spPr>
          <a:xfrm>
            <a:off x="0" y="-20550"/>
            <a:ext cx="9347700" cy="51846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09" name="Google Shape;809;p125"/>
          <p:cNvCxnSpPr/>
          <p:nvPr/>
        </p:nvCxnSpPr>
        <p:spPr>
          <a:xfrm>
            <a:off x="720000" y="-20550"/>
            <a:ext cx="0" cy="51846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10" name="Google Shape;810;p125"/>
          <p:cNvCxnSpPr/>
          <p:nvPr/>
        </p:nvCxnSpPr>
        <p:spPr>
          <a:xfrm rot="10800000">
            <a:off x="-68600" y="4439525"/>
            <a:ext cx="93999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11" name="Google Shape;811;p125"/>
          <p:cNvSpPr/>
          <p:nvPr/>
        </p:nvSpPr>
        <p:spPr>
          <a:xfrm>
            <a:off x="540000" y="4259525"/>
            <a:ext cx="360000" cy="36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2" name="Google Shape;812;p125"/>
          <p:cNvSpPr txBox="1"/>
          <p:nvPr>
            <p:ph type="ctrTitle"/>
          </p:nvPr>
        </p:nvSpPr>
        <p:spPr>
          <a:xfrm>
            <a:off x="1068025" y="857900"/>
            <a:ext cx="3350100" cy="118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813" name="Google Shape;813;p125"/>
          <p:cNvSpPr txBox="1"/>
          <p:nvPr>
            <p:ph idx="1" type="subTitle"/>
          </p:nvPr>
        </p:nvSpPr>
        <p:spPr>
          <a:xfrm>
            <a:off x="1068025" y="2040791"/>
            <a:ext cx="2165400" cy="61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TITLE_AND_TWO_COLUMNS_1_2"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p1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16" name="Google Shape;816;p12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17" name="Google Shape;817;p12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048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048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048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●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Arial"/>
              <a:buChar char="○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Arial"/>
              <a:buChar char="■"/>
              <a:defRPr b="0" i="0" sz="12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18" name="Google Shape;818;p1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і текст 2">
  <p:cSld name="TITLE_AND_BODY_3"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p1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821" name="Google Shape;821;p1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1150" lvl="2" marL="1371600" rtl="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indent="-311150" lvl="3" marL="18288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822" name="Google Shape;822;p1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24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Content" type="secHead">
  <p:cSld name="SECTION_HEADER">
    <p:bg>
      <p:bgPr>
        <a:solidFill>
          <a:schemeClr val="lt1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5"/>
          <p:cNvSpPr txBox="1"/>
          <p:nvPr>
            <p:ph type="title"/>
          </p:nvPr>
        </p:nvSpPr>
        <p:spPr>
          <a:xfrm>
            <a:off x="4698275" y="189950"/>
            <a:ext cx="5311200" cy="111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9" name="Google Shape;59;p15"/>
          <p:cNvSpPr txBox="1"/>
          <p:nvPr>
            <p:ph idx="1" type="subTitle"/>
          </p:nvPr>
        </p:nvSpPr>
        <p:spPr>
          <a:xfrm>
            <a:off x="4696224" y="1709442"/>
            <a:ext cx="3367200" cy="5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60" name="Google Shape;60;p15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  <p:sp>
        <p:nvSpPr>
          <p:cNvPr id="61" name="Google Shape;61;p15"/>
          <p:cNvSpPr/>
          <p:nvPr/>
        </p:nvSpPr>
        <p:spPr>
          <a:xfrm>
            <a:off x="4572000" y="429350"/>
            <a:ext cx="2772000" cy="6357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62" name="Google Shape;62;p15"/>
          <p:cNvSpPr txBox="1"/>
          <p:nvPr>
            <p:ph idx="2" type="title"/>
          </p:nvPr>
        </p:nvSpPr>
        <p:spPr>
          <a:xfrm>
            <a:off x="4696225" y="1198788"/>
            <a:ext cx="5311200" cy="68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" name="Google Shape;63;p15"/>
          <p:cNvSpPr txBox="1"/>
          <p:nvPr>
            <p:ph idx="3" type="subTitle"/>
          </p:nvPr>
        </p:nvSpPr>
        <p:spPr>
          <a:xfrm>
            <a:off x="4696224" y="2836672"/>
            <a:ext cx="3367200" cy="5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64" name="Google Shape;64;p15"/>
          <p:cNvSpPr txBox="1"/>
          <p:nvPr>
            <p:ph idx="4" type="title"/>
          </p:nvPr>
        </p:nvSpPr>
        <p:spPr>
          <a:xfrm>
            <a:off x="4696225" y="2326013"/>
            <a:ext cx="5311200" cy="68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Google Shape;65;p15"/>
          <p:cNvSpPr txBox="1"/>
          <p:nvPr>
            <p:ph idx="5" type="subTitle"/>
          </p:nvPr>
        </p:nvSpPr>
        <p:spPr>
          <a:xfrm>
            <a:off x="4696224" y="3967490"/>
            <a:ext cx="3367200" cy="5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66" name="Google Shape;66;p15"/>
          <p:cNvSpPr txBox="1"/>
          <p:nvPr>
            <p:ph idx="6" type="title"/>
          </p:nvPr>
        </p:nvSpPr>
        <p:spPr>
          <a:xfrm>
            <a:off x="4696225" y="3453254"/>
            <a:ext cx="5311200" cy="68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7" name="Google Shape;67;p15"/>
          <p:cNvSpPr/>
          <p:nvPr/>
        </p:nvSpPr>
        <p:spPr>
          <a:xfrm>
            <a:off x="0" y="0"/>
            <a:ext cx="28557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15"/>
          <p:cNvSpPr/>
          <p:nvPr/>
        </p:nvSpPr>
        <p:spPr>
          <a:xfrm>
            <a:off x="3582225" y="1426175"/>
            <a:ext cx="838800" cy="819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5"/>
          <p:cNvSpPr/>
          <p:nvPr/>
        </p:nvSpPr>
        <p:spPr>
          <a:xfrm>
            <a:off x="3582225" y="2553400"/>
            <a:ext cx="838800" cy="819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15"/>
          <p:cNvSpPr/>
          <p:nvPr/>
        </p:nvSpPr>
        <p:spPr>
          <a:xfrm>
            <a:off x="3582225" y="3680625"/>
            <a:ext cx="838800" cy="819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15"/>
          <p:cNvSpPr txBox="1"/>
          <p:nvPr>
            <p:ph hasCustomPrompt="1" idx="7" type="title"/>
          </p:nvPr>
        </p:nvSpPr>
        <p:spPr>
          <a:xfrm>
            <a:off x="3372225" y="1518275"/>
            <a:ext cx="1258800" cy="63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1" sz="2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r>
              <a:t>xx%</a:t>
            </a:r>
          </a:p>
        </p:txBody>
      </p:sp>
      <p:sp>
        <p:nvSpPr>
          <p:cNvPr id="72" name="Google Shape;72;p15"/>
          <p:cNvSpPr txBox="1"/>
          <p:nvPr>
            <p:ph hasCustomPrompt="1" idx="8" type="title"/>
          </p:nvPr>
        </p:nvSpPr>
        <p:spPr>
          <a:xfrm>
            <a:off x="3372225" y="2645500"/>
            <a:ext cx="1258800" cy="63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1" sz="2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r>
              <a:t>xx%</a:t>
            </a:r>
          </a:p>
        </p:txBody>
      </p:sp>
      <p:sp>
        <p:nvSpPr>
          <p:cNvPr id="73" name="Google Shape;73;p15"/>
          <p:cNvSpPr txBox="1"/>
          <p:nvPr>
            <p:ph hasCustomPrompt="1" idx="9" type="title"/>
          </p:nvPr>
        </p:nvSpPr>
        <p:spPr>
          <a:xfrm>
            <a:off x="3372225" y="3772725"/>
            <a:ext cx="1258800" cy="63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1" sz="2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ubtitle">
  <p:cSld name="SECTION_HEADER_2">
    <p:bg>
      <p:bgPr>
        <a:solidFill>
          <a:schemeClr val="lt1"/>
        </a:solid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>
            <p:ph type="title"/>
          </p:nvPr>
        </p:nvSpPr>
        <p:spPr>
          <a:xfrm>
            <a:off x="956271" y="189950"/>
            <a:ext cx="5311200" cy="111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6" name="Google Shape;76;p16"/>
          <p:cNvSpPr txBox="1"/>
          <p:nvPr>
            <p:ph idx="1" type="subTitle"/>
          </p:nvPr>
        </p:nvSpPr>
        <p:spPr>
          <a:xfrm>
            <a:off x="954225" y="1709475"/>
            <a:ext cx="3367200" cy="247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77" name="Google Shape;77;p16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  <p:sp>
        <p:nvSpPr>
          <p:cNvPr id="78" name="Google Shape;78;p16"/>
          <p:cNvSpPr/>
          <p:nvPr/>
        </p:nvSpPr>
        <p:spPr>
          <a:xfrm>
            <a:off x="5177125" y="212900"/>
            <a:ext cx="3742800" cy="4684200"/>
          </a:xfrm>
          <a:prstGeom prst="rect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16"/>
          <p:cNvSpPr/>
          <p:nvPr/>
        </p:nvSpPr>
        <p:spPr>
          <a:xfrm>
            <a:off x="4571997" y="3832425"/>
            <a:ext cx="762000" cy="1168500"/>
          </a:xfrm>
          <a:prstGeom prst="rect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0" name="Google Shape;80;p16"/>
          <p:cNvCxnSpPr/>
          <p:nvPr/>
        </p:nvCxnSpPr>
        <p:spPr>
          <a:xfrm>
            <a:off x="1068750" y="1340150"/>
            <a:ext cx="676200" cy="0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Content 1 1">
  <p:cSld name="SECTION_HEADER_2_1">
    <p:bg>
      <p:bgPr>
        <a:solidFill>
          <a:schemeClr val="lt1"/>
        </a:solid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/>
          <p:nvPr>
            <p:ph type="title"/>
          </p:nvPr>
        </p:nvSpPr>
        <p:spPr>
          <a:xfrm>
            <a:off x="956273" y="3469550"/>
            <a:ext cx="3483000" cy="111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p17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  <p:cxnSp>
        <p:nvCxnSpPr>
          <p:cNvPr id="84" name="Google Shape;84;p17"/>
          <p:cNvCxnSpPr/>
          <p:nvPr/>
        </p:nvCxnSpPr>
        <p:spPr>
          <a:xfrm>
            <a:off x="1068750" y="4619750"/>
            <a:ext cx="676200" cy="0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ubtitle">
  <p:cSld name="SECTION_HEADER_1">
    <p:bg>
      <p:bgPr>
        <a:solidFill>
          <a:schemeClr val="lt1"/>
        </a:solid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8"/>
          <p:cNvSpPr txBox="1"/>
          <p:nvPr>
            <p:ph type="title"/>
          </p:nvPr>
        </p:nvSpPr>
        <p:spPr>
          <a:xfrm>
            <a:off x="570047" y="993900"/>
            <a:ext cx="3055500" cy="111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7" name="Google Shape;87;p18"/>
          <p:cNvSpPr txBox="1"/>
          <p:nvPr>
            <p:ph idx="1" type="subTitle"/>
          </p:nvPr>
        </p:nvSpPr>
        <p:spPr>
          <a:xfrm>
            <a:off x="614775" y="2564775"/>
            <a:ext cx="2920800" cy="5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" name="Google Shape;88;p18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  <p:cxnSp>
        <p:nvCxnSpPr>
          <p:cNvPr id="89" name="Google Shape;89;p18"/>
          <p:cNvCxnSpPr/>
          <p:nvPr/>
        </p:nvCxnSpPr>
        <p:spPr>
          <a:xfrm>
            <a:off x="678525" y="2060575"/>
            <a:ext cx="676200" cy="0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slide">
  <p:cSld name="CUSTOM"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/>
          <p:nvPr/>
        </p:nvSpPr>
        <p:spPr>
          <a:xfrm>
            <a:off x="1395500" y="892500"/>
            <a:ext cx="6189000" cy="2731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9"/>
          <p:cNvSpPr txBox="1"/>
          <p:nvPr>
            <p:ph idx="1" type="subTitle"/>
          </p:nvPr>
        </p:nvSpPr>
        <p:spPr>
          <a:xfrm>
            <a:off x="1894475" y="1126950"/>
            <a:ext cx="5397600" cy="210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30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/>
        </p:txBody>
      </p:sp>
      <p:sp>
        <p:nvSpPr>
          <p:cNvPr id="93" name="Google Shape;93;p19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  <p:sp>
        <p:nvSpPr>
          <p:cNvPr id="94" name="Google Shape;94;p19"/>
          <p:cNvSpPr txBox="1"/>
          <p:nvPr>
            <p:ph idx="2" type="subTitle"/>
          </p:nvPr>
        </p:nvSpPr>
        <p:spPr>
          <a:xfrm>
            <a:off x="1894475" y="2977400"/>
            <a:ext cx="2920800" cy="5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body slide" type="tx">
  <p:cSld name="TITLE_AND_BODY">
    <p:bg>
      <p:bgPr>
        <a:solidFill>
          <a:schemeClr val="lt1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/>
          <p:nvPr/>
        </p:nvSpPr>
        <p:spPr>
          <a:xfrm>
            <a:off x="406950" y="352200"/>
            <a:ext cx="8330100" cy="4311000"/>
          </a:xfrm>
          <a:prstGeom prst="rect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20"/>
          <p:cNvSpPr txBox="1"/>
          <p:nvPr>
            <p:ph type="title"/>
          </p:nvPr>
        </p:nvSpPr>
        <p:spPr>
          <a:xfrm>
            <a:off x="0" y="216225"/>
            <a:ext cx="9144000" cy="91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9pPr>
          </a:lstStyle>
          <a:p/>
        </p:txBody>
      </p:sp>
      <p:sp>
        <p:nvSpPr>
          <p:cNvPr id="98" name="Google Shape;98;p20"/>
          <p:cNvSpPr txBox="1"/>
          <p:nvPr>
            <p:ph idx="1" type="body"/>
          </p:nvPr>
        </p:nvSpPr>
        <p:spPr>
          <a:xfrm>
            <a:off x="1454050" y="1904925"/>
            <a:ext cx="5877000" cy="250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1150" lvl="2" marL="1371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 sz="1300"/>
            </a:lvl3pPr>
            <a:lvl4pPr indent="-311150" lvl="3" marL="1828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4pPr>
            <a:lvl5pPr indent="-304800" lvl="4" marL="22860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298450" lvl="6" marL="3200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2100" lvl="8" marL="4114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99" name="Google Shape;99;p20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  <p:cxnSp>
        <p:nvCxnSpPr>
          <p:cNvPr id="100" name="Google Shape;100;p20"/>
          <p:cNvCxnSpPr/>
          <p:nvPr/>
        </p:nvCxnSpPr>
        <p:spPr>
          <a:xfrm>
            <a:off x="4233900" y="1223600"/>
            <a:ext cx="676200" cy="0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design 1">
  <p:cSld name="TITLE_AND_BODY_2">
    <p:bg>
      <p:bgPr>
        <a:solidFill>
          <a:schemeClr val="lt1"/>
        </a:solid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1"/>
          <p:cNvSpPr/>
          <p:nvPr/>
        </p:nvSpPr>
        <p:spPr>
          <a:xfrm>
            <a:off x="406950" y="352200"/>
            <a:ext cx="8330100" cy="4311000"/>
          </a:xfrm>
          <a:prstGeom prst="rect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21"/>
          <p:cNvSpPr txBox="1"/>
          <p:nvPr>
            <p:ph type="title"/>
          </p:nvPr>
        </p:nvSpPr>
        <p:spPr>
          <a:xfrm>
            <a:off x="0" y="216225"/>
            <a:ext cx="9144000" cy="91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9pPr>
          </a:lstStyle>
          <a:p/>
        </p:txBody>
      </p:sp>
      <p:sp>
        <p:nvSpPr>
          <p:cNvPr id="104" name="Google Shape;104;p21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  <p:cxnSp>
        <p:nvCxnSpPr>
          <p:cNvPr id="105" name="Google Shape;105;p21"/>
          <p:cNvCxnSpPr/>
          <p:nvPr/>
        </p:nvCxnSpPr>
        <p:spPr>
          <a:xfrm>
            <a:off x="4233900" y="1223600"/>
            <a:ext cx="676200" cy="0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ubtitle">
  <p:cSld name="TITLE_AND_BODY_1">
    <p:bg>
      <p:bgPr>
        <a:solidFill>
          <a:schemeClr val="lt1"/>
        </a:solid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/>
          <p:nvPr>
            <p:ph type="title"/>
          </p:nvPr>
        </p:nvSpPr>
        <p:spPr>
          <a:xfrm>
            <a:off x="4598900" y="773100"/>
            <a:ext cx="3888000" cy="12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108" name="Google Shape;108;p22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  <p:sp>
        <p:nvSpPr>
          <p:cNvPr id="109" name="Google Shape;109;p22"/>
          <p:cNvSpPr/>
          <p:nvPr/>
        </p:nvSpPr>
        <p:spPr>
          <a:xfrm>
            <a:off x="0" y="0"/>
            <a:ext cx="4259700" cy="5143500"/>
          </a:xfrm>
          <a:prstGeom prst="snip2DiagRect">
            <a:avLst>
              <a:gd fmla="val 0" name="adj1"/>
              <a:gd fmla="val 5000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22"/>
          <p:cNvSpPr txBox="1"/>
          <p:nvPr>
            <p:ph idx="1" type="subTitle"/>
          </p:nvPr>
        </p:nvSpPr>
        <p:spPr>
          <a:xfrm>
            <a:off x="4598900" y="2968204"/>
            <a:ext cx="2920800" cy="5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11" name="Google Shape;111;p22"/>
          <p:cNvCxnSpPr/>
          <p:nvPr/>
        </p:nvCxnSpPr>
        <p:spPr>
          <a:xfrm>
            <a:off x="4778200" y="2780625"/>
            <a:ext cx="676200" cy="0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2 columns slide" type="twoColTx">
  <p:cSld name="TITLE_AND_TWO_COLUMNS">
    <p:bg>
      <p:bgPr>
        <a:solidFill>
          <a:schemeClr val="lt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3"/>
          <p:cNvSpPr/>
          <p:nvPr/>
        </p:nvSpPr>
        <p:spPr>
          <a:xfrm>
            <a:off x="406950" y="352200"/>
            <a:ext cx="8330100" cy="4311000"/>
          </a:xfrm>
          <a:prstGeom prst="rect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4" name="Google Shape;114;p23"/>
          <p:cNvCxnSpPr/>
          <p:nvPr/>
        </p:nvCxnSpPr>
        <p:spPr>
          <a:xfrm>
            <a:off x="4550550" y="1941425"/>
            <a:ext cx="0" cy="19275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5" name="Google Shape;115;p23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  <p:sp>
        <p:nvSpPr>
          <p:cNvPr id="116" name="Google Shape;116;p23"/>
          <p:cNvSpPr txBox="1"/>
          <p:nvPr>
            <p:ph type="ctrTitle"/>
          </p:nvPr>
        </p:nvSpPr>
        <p:spPr>
          <a:xfrm>
            <a:off x="1113228" y="1571550"/>
            <a:ext cx="31695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7" name="Google Shape;117;p23"/>
          <p:cNvSpPr txBox="1"/>
          <p:nvPr>
            <p:ph idx="1" type="subTitle"/>
          </p:nvPr>
        </p:nvSpPr>
        <p:spPr>
          <a:xfrm>
            <a:off x="1113229" y="2177000"/>
            <a:ext cx="31014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18" name="Google Shape;118;p23"/>
          <p:cNvSpPr txBox="1"/>
          <p:nvPr>
            <p:ph idx="2" type="ctrTitle"/>
          </p:nvPr>
        </p:nvSpPr>
        <p:spPr>
          <a:xfrm>
            <a:off x="4818378" y="1571550"/>
            <a:ext cx="31695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9" name="Google Shape;119;p23"/>
          <p:cNvSpPr txBox="1"/>
          <p:nvPr>
            <p:ph idx="3" type="subTitle"/>
          </p:nvPr>
        </p:nvSpPr>
        <p:spPr>
          <a:xfrm>
            <a:off x="4818379" y="2177000"/>
            <a:ext cx="31014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20" name="Google Shape;120;p23"/>
          <p:cNvSpPr txBox="1"/>
          <p:nvPr>
            <p:ph idx="4" type="title"/>
          </p:nvPr>
        </p:nvSpPr>
        <p:spPr>
          <a:xfrm>
            <a:off x="-11850" y="927075"/>
            <a:ext cx="91440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2 columns slide 1">
  <p:cSld name="TITLE_AND_TWO_COLUMNS_2">
    <p:bg>
      <p:bgPr>
        <a:solidFill>
          <a:schemeClr val="lt1"/>
        </a:solid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4"/>
          <p:cNvSpPr/>
          <p:nvPr/>
        </p:nvSpPr>
        <p:spPr>
          <a:xfrm>
            <a:off x="406950" y="352200"/>
            <a:ext cx="8330100" cy="4311000"/>
          </a:xfrm>
          <a:prstGeom prst="rect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3" name="Google Shape;123;p24"/>
          <p:cNvCxnSpPr/>
          <p:nvPr/>
        </p:nvCxnSpPr>
        <p:spPr>
          <a:xfrm>
            <a:off x="4550550" y="1941425"/>
            <a:ext cx="0" cy="19275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4" name="Google Shape;124;p24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  <p:sp>
        <p:nvSpPr>
          <p:cNvPr id="125" name="Google Shape;125;p24"/>
          <p:cNvSpPr txBox="1"/>
          <p:nvPr>
            <p:ph type="ctrTitle"/>
          </p:nvPr>
        </p:nvSpPr>
        <p:spPr>
          <a:xfrm>
            <a:off x="1113228" y="2151075"/>
            <a:ext cx="31695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6" name="Google Shape;126;p24"/>
          <p:cNvSpPr txBox="1"/>
          <p:nvPr>
            <p:ph idx="1" type="subTitle"/>
          </p:nvPr>
        </p:nvSpPr>
        <p:spPr>
          <a:xfrm>
            <a:off x="1147278" y="2756525"/>
            <a:ext cx="31014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27" name="Google Shape;127;p24"/>
          <p:cNvSpPr txBox="1"/>
          <p:nvPr>
            <p:ph idx="2" type="ctrTitle"/>
          </p:nvPr>
        </p:nvSpPr>
        <p:spPr>
          <a:xfrm>
            <a:off x="4818378" y="2151075"/>
            <a:ext cx="31695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8" name="Google Shape;128;p24"/>
          <p:cNvSpPr txBox="1"/>
          <p:nvPr>
            <p:ph idx="3" type="subTitle"/>
          </p:nvPr>
        </p:nvSpPr>
        <p:spPr>
          <a:xfrm>
            <a:off x="4852428" y="2756525"/>
            <a:ext cx="31014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29" name="Google Shape;129;p24"/>
          <p:cNvSpPr txBox="1"/>
          <p:nvPr>
            <p:ph idx="4" type="title"/>
          </p:nvPr>
        </p:nvSpPr>
        <p:spPr>
          <a:xfrm>
            <a:off x="-11850" y="927075"/>
            <a:ext cx="91440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3 columns slide">
  <p:cSld name="TITLE_AND_TWO_COLUMNS_1">
    <p:bg>
      <p:bgPr>
        <a:solidFill>
          <a:schemeClr val="lt1"/>
        </a:solid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5"/>
          <p:cNvSpPr/>
          <p:nvPr/>
        </p:nvSpPr>
        <p:spPr>
          <a:xfrm>
            <a:off x="406950" y="352200"/>
            <a:ext cx="8330100" cy="4311000"/>
          </a:xfrm>
          <a:prstGeom prst="rect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25"/>
          <p:cNvSpPr txBox="1"/>
          <p:nvPr>
            <p:ph type="title"/>
          </p:nvPr>
        </p:nvSpPr>
        <p:spPr>
          <a:xfrm>
            <a:off x="-11850" y="927075"/>
            <a:ext cx="91440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133" name="Google Shape;133;p25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  <p:sp>
        <p:nvSpPr>
          <p:cNvPr id="134" name="Google Shape;134;p25"/>
          <p:cNvSpPr txBox="1"/>
          <p:nvPr>
            <p:ph idx="2" type="ctrTitle"/>
          </p:nvPr>
        </p:nvSpPr>
        <p:spPr>
          <a:xfrm>
            <a:off x="1105351" y="2062425"/>
            <a:ext cx="21135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5" name="Google Shape;135;p25"/>
          <p:cNvSpPr txBox="1"/>
          <p:nvPr>
            <p:ph idx="1" type="subTitle"/>
          </p:nvPr>
        </p:nvSpPr>
        <p:spPr>
          <a:xfrm>
            <a:off x="1105354" y="2667875"/>
            <a:ext cx="21135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36" name="Google Shape;136;p25"/>
          <p:cNvSpPr txBox="1"/>
          <p:nvPr>
            <p:ph idx="3" type="ctrTitle"/>
          </p:nvPr>
        </p:nvSpPr>
        <p:spPr>
          <a:xfrm>
            <a:off x="3515251" y="2062425"/>
            <a:ext cx="21135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7" name="Google Shape;137;p25"/>
          <p:cNvSpPr txBox="1"/>
          <p:nvPr>
            <p:ph idx="4" type="subTitle"/>
          </p:nvPr>
        </p:nvSpPr>
        <p:spPr>
          <a:xfrm>
            <a:off x="3515254" y="2667875"/>
            <a:ext cx="21135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38" name="Google Shape;138;p25"/>
          <p:cNvSpPr txBox="1"/>
          <p:nvPr>
            <p:ph idx="5" type="ctrTitle"/>
          </p:nvPr>
        </p:nvSpPr>
        <p:spPr>
          <a:xfrm>
            <a:off x="5925151" y="2062425"/>
            <a:ext cx="21135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9" name="Google Shape;139;p25"/>
          <p:cNvSpPr txBox="1"/>
          <p:nvPr>
            <p:ph idx="6" type="subTitle"/>
          </p:nvPr>
        </p:nvSpPr>
        <p:spPr>
          <a:xfrm>
            <a:off x="5925154" y="2667875"/>
            <a:ext cx="21135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cxnSp>
        <p:nvCxnSpPr>
          <p:cNvPr id="140" name="Google Shape;140;p25"/>
          <p:cNvCxnSpPr/>
          <p:nvPr/>
        </p:nvCxnSpPr>
        <p:spPr>
          <a:xfrm>
            <a:off x="3406450" y="1926825"/>
            <a:ext cx="0" cy="19413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1" name="Google Shape;141;p25"/>
          <p:cNvCxnSpPr/>
          <p:nvPr/>
        </p:nvCxnSpPr>
        <p:spPr>
          <a:xfrm>
            <a:off x="5737375" y="1926825"/>
            <a:ext cx="0" cy="19413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6 columns slide">
  <p:cSld name="TITLE_AND_TWO_COLUMNS_1_1">
    <p:bg>
      <p:bgPr>
        <a:solidFill>
          <a:schemeClr val="lt1"/>
        </a:solid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6"/>
          <p:cNvSpPr/>
          <p:nvPr/>
        </p:nvSpPr>
        <p:spPr>
          <a:xfrm>
            <a:off x="406950" y="352200"/>
            <a:ext cx="8330100" cy="4311000"/>
          </a:xfrm>
          <a:prstGeom prst="rect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26"/>
          <p:cNvSpPr txBox="1"/>
          <p:nvPr>
            <p:ph type="ctrTitle"/>
          </p:nvPr>
        </p:nvSpPr>
        <p:spPr>
          <a:xfrm>
            <a:off x="1105351" y="2765600"/>
            <a:ext cx="21135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45" name="Google Shape;145;p26"/>
          <p:cNvSpPr txBox="1"/>
          <p:nvPr>
            <p:ph idx="1" type="subTitle"/>
          </p:nvPr>
        </p:nvSpPr>
        <p:spPr>
          <a:xfrm>
            <a:off x="980600" y="3371050"/>
            <a:ext cx="23631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46" name="Google Shape;146;p26"/>
          <p:cNvSpPr txBox="1"/>
          <p:nvPr>
            <p:ph idx="2" type="ctrTitle"/>
          </p:nvPr>
        </p:nvSpPr>
        <p:spPr>
          <a:xfrm>
            <a:off x="3484651" y="2765600"/>
            <a:ext cx="21135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47" name="Google Shape;147;p26"/>
          <p:cNvSpPr txBox="1"/>
          <p:nvPr>
            <p:ph idx="3" type="subTitle"/>
          </p:nvPr>
        </p:nvSpPr>
        <p:spPr>
          <a:xfrm>
            <a:off x="3419975" y="3371050"/>
            <a:ext cx="22428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48" name="Google Shape;148;p26"/>
          <p:cNvSpPr txBox="1"/>
          <p:nvPr>
            <p:ph idx="4" type="ctrTitle"/>
          </p:nvPr>
        </p:nvSpPr>
        <p:spPr>
          <a:xfrm>
            <a:off x="5880251" y="2765600"/>
            <a:ext cx="21135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49" name="Google Shape;149;p26"/>
          <p:cNvSpPr txBox="1"/>
          <p:nvPr>
            <p:ph idx="5" type="subTitle"/>
          </p:nvPr>
        </p:nvSpPr>
        <p:spPr>
          <a:xfrm>
            <a:off x="5880250" y="3371050"/>
            <a:ext cx="21135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50" name="Google Shape;150;p26"/>
          <p:cNvSpPr txBox="1"/>
          <p:nvPr>
            <p:ph idx="6" type="title"/>
          </p:nvPr>
        </p:nvSpPr>
        <p:spPr>
          <a:xfrm>
            <a:off x="773850" y="638075"/>
            <a:ext cx="7672500" cy="48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151" name="Google Shape;151;p26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  <p:cxnSp>
        <p:nvCxnSpPr>
          <p:cNvPr id="152" name="Google Shape;152;p26"/>
          <p:cNvCxnSpPr/>
          <p:nvPr/>
        </p:nvCxnSpPr>
        <p:spPr>
          <a:xfrm>
            <a:off x="3343596" y="1602675"/>
            <a:ext cx="0" cy="24597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3" name="Google Shape;153;p26"/>
          <p:cNvCxnSpPr/>
          <p:nvPr/>
        </p:nvCxnSpPr>
        <p:spPr>
          <a:xfrm>
            <a:off x="5739196" y="1602675"/>
            <a:ext cx="0" cy="24597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4" name="Google Shape;154;p26"/>
          <p:cNvCxnSpPr/>
          <p:nvPr/>
        </p:nvCxnSpPr>
        <p:spPr>
          <a:xfrm>
            <a:off x="4233900" y="1120475"/>
            <a:ext cx="676200" cy="0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5" name="Google Shape;155;p26"/>
          <p:cNvCxnSpPr/>
          <p:nvPr/>
        </p:nvCxnSpPr>
        <p:spPr>
          <a:xfrm>
            <a:off x="1050450" y="2918000"/>
            <a:ext cx="7043100" cy="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6" name="Google Shape;156;p26"/>
          <p:cNvSpPr txBox="1"/>
          <p:nvPr>
            <p:ph idx="7" type="ctrTitle"/>
          </p:nvPr>
        </p:nvSpPr>
        <p:spPr>
          <a:xfrm>
            <a:off x="1105351" y="1436375"/>
            <a:ext cx="21135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7" name="Google Shape;157;p26"/>
          <p:cNvSpPr txBox="1"/>
          <p:nvPr>
            <p:ph idx="8" type="subTitle"/>
          </p:nvPr>
        </p:nvSpPr>
        <p:spPr>
          <a:xfrm>
            <a:off x="1073150" y="2041825"/>
            <a:ext cx="21780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58" name="Google Shape;158;p26"/>
          <p:cNvSpPr txBox="1"/>
          <p:nvPr>
            <p:ph idx="9" type="ctrTitle"/>
          </p:nvPr>
        </p:nvSpPr>
        <p:spPr>
          <a:xfrm>
            <a:off x="3484651" y="1436375"/>
            <a:ext cx="21135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9" name="Google Shape;159;p26"/>
          <p:cNvSpPr txBox="1"/>
          <p:nvPr>
            <p:ph idx="13" type="subTitle"/>
          </p:nvPr>
        </p:nvSpPr>
        <p:spPr>
          <a:xfrm>
            <a:off x="3452400" y="2041825"/>
            <a:ext cx="21780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60" name="Google Shape;160;p26"/>
          <p:cNvSpPr txBox="1"/>
          <p:nvPr>
            <p:ph idx="14" type="ctrTitle"/>
          </p:nvPr>
        </p:nvSpPr>
        <p:spPr>
          <a:xfrm>
            <a:off x="5880251" y="1436375"/>
            <a:ext cx="21135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61" name="Google Shape;161;p26"/>
          <p:cNvSpPr txBox="1"/>
          <p:nvPr>
            <p:ph idx="15" type="subTitle"/>
          </p:nvPr>
        </p:nvSpPr>
        <p:spPr>
          <a:xfrm>
            <a:off x="5831650" y="2041825"/>
            <a:ext cx="22107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 &amp; some text slide">
  <p:cSld name="BIG_NUMBER">
    <p:bg>
      <p:bgPr>
        <a:solidFill>
          <a:schemeClr val="lt1"/>
        </a:solid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7"/>
          <p:cNvSpPr/>
          <p:nvPr/>
        </p:nvSpPr>
        <p:spPr>
          <a:xfrm>
            <a:off x="406950" y="352200"/>
            <a:ext cx="8330100" cy="4311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27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  <p:sp>
        <p:nvSpPr>
          <p:cNvPr id="165" name="Google Shape;165;p27"/>
          <p:cNvSpPr txBox="1"/>
          <p:nvPr>
            <p:ph idx="1" type="subTitle"/>
          </p:nvPr>
        </p:nvSpPr>
        <p:spPr>
          <a:xfrm>
            <a:off x="2433300" y="3015325"/>
            <a:ext cx="42774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6" name="Google Shape;166;p27"/>
          <p:cNvSpPr txBox="1"/>
          <p:nvPr>
            <p:ph type="title"/>
          </p:nvPr>
        </p:nvSpPr>
        <p:spPr>
          <a:xfrm>
            <a:off x="0" y="2466400"/>
            <a:ext cx="9144000" cy="48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b="1"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 &amp; some text slide 2">
  <p:cSld name="BIG_NUMBER_2">
    <p:bg>
      <p:bgPr>
        <a:solidFill>
          <a:schemeClr val="lt1"/>
        </a:solidFill>
      </p:bgPr>
    </p:bg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8"/>
          <p:cNvSpPr/>
          <p:nvPr/>
        </p:nvSpPr>
        <p:spPr>
          <a:xfrm>
            <a:off x="406950" y="352200"/>
            <a:ext cx="8330100" cy="4311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28"/>
          <p:cNvSpPr txBox="1"/>
          <p:nvPr>
            <p:ph hasCustomPrompt="1" type="title"/>
          </p:nvPr>
        </p:nvSpPr>
        <p:spPr>
          <a:xfrm>
            <a:off x="742950" y="1238100"/>
            <a:ext cx="7729500" cy="196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b="1"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70" name="Google Shape;170;p28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  <p:sp>
        <p:nvSpPr>
          <p:cNvPr id="171" name="Google Shape;171;p28"/>
          <p:cNvSpPr txBox="1"/>
          <p:nvPr>
            <p:ph idx="1" type="subTitle"/>
          </p:nvPr>
        </p:nvSpPr>
        <p:spPr>
          <a:xfrm>
            <a:off x="2433300" y="3015325"/>
            <a:ext cx="42774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&amp; some text slide 1">
  <p:cSld name="BIG_NUMBER_1">
    <p:bg>
      <p:bgPr>
        <a:solidFill>
          <a:schemeClr val="lt1"/>
        </a:solidFill>
      </p:bgPr>
    </p:bg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9"/>
          <p:cNvSpPr/>
          <p:nvPr/>
        </p:nvSpPr>
        <p:spPr>
          <a:xfrm>
            <a:off x="406950" y="352200"/>
            <a:ext cx="8330100" cy="4311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29"/>
          <p:cNvSpPr txBox="1"/>
          <p:nvPr>
            <p:ph hasCustomPrompt="1" type="title"/>
          </p:nvPr>
        </p:nvSpPr>
        <p:spPr>
          <a:xfrm>
            <a:off x="742950" y="832600"/>
            <a:ext cx="7729500" cy="88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75" name="Google Shape;175;p29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  <p:sp>
        <p:nvSpPr>
          <p:cNvPr id="176" name="Google Shape;176;p29"/>
          <p:cNvSpPr txBox="1"/>
          <p:nvPr>
            <p:ph idx="1" type="subTitle"/>
          </p:nvPr>
        </p:nvSpPr>
        <p:spPr>
          <a:xfrm>
            <a:off x="1667075" y="1469500"/>
            <a:ext cx="5809800" cy="3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7" name="Google Shape;177;p29"/>
          <p:cNvSpPr txBox="1"/>
          <p:nvPr>
            <p:ph hasCustomPrompt="1" idx="2" type="title"/>
          </p:nvPr>
        </p:nvSpPr>
        <p:spPr>
          <a:xfrm>
            <a:off x="742950" y="1956000"/>
            <a:ext cx="7729500" cy="88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78" name="Google Shape;178;p29"/>
          <p:cNvSpPr txBox="1"/>
          <p:nvPr>
            <p:ph idx="3" type="subTitle"/>
          </p:nvPr>
        </p:nvSpPr>
        <p:spPr>
          <a:xfrm>
            <a:off x="1667075" y="2592900"/>
            <a:ext cx="5809800" cy="3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9" name="Google Shape;179;p29"/>
          <p:cNvSpPr txBox="1"/>
          <p:nvPr>
            <p:ph hasCustomPrompt="1" idx="4" type="title"/>
          </p:nvPr>
        </p:nvSpPr>
        <p:spPr>
          <a:xfrm>
            <a:off x="742950" y="3079400"/>
            <a:ext cx="7729500" cy="88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80" name="Google Shape;180;p29"/>
          <p:cNvSpPr txBox="1"/>
          <p:nvPr>
            <p:ph idx="5" type="subTitle"/>
          </p:nvPr>
        </p:nvSpPr>
        <p:spPr>
          <a:xfrm>
            <a:off x="1667075" y="3716300"/>
            <a:ext cx="5809800" cy="3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bg>
      <p:bgPr>
        <a:solidFill>
          <a:schemeClr val="lt1"/>
        </a:solid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hite frame">
  <p:cSld name="BLANK_1_1">
    <p:bg>
      <p:bgPr>
        <a:solidFill>
          <a:schemeClr val="lt1"/>
        </a:solidFill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1"/>
          <p:cNvSpPr/>
          <p:nvPr/>
        </p:nvSpPr>
        <p:spPr>
          <a:xfrm>
            <a:off x="406950" y="416250"/>
            <a:ext cx="8330100" cy="4311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quare with title and text">
  <p:cSld name="CUSTOM_1">
    <p:bg>
      <p:bgPr>
        <a:solidFill>
          <a:schemeClr val="lt1"/>
        </a:solidFill>
      </p:bgPr>
    </p:bg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2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  <p:sp>
        <p:nvSpPr>
          <p:cNvPr id="186" name="Google Shape;186;p32"/>
          <p:cNvSpPr/>
          <p:nvPr/>
        </p:nvSpPr>
        <p:spPr>
          <a:xfrm>
            <a:off x="406950" y="352200"/>
            <a:ext cx="4287900" cy="4311000"/>
          </a:xfrm>
          <a:prstGeom prst="rect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32"/>
          <p:cNvSpPr txBox="1"/>
          <p:nvPr>
            <p:ph type="title"/>
          </p:nvPr>
        </p:nvSpPr>
        <p:spPr>
          <a:xfrm>
            <a:off x="737850" y="980260"/>
            <a:ext cx="3571500" cy="57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88" name="Google Shape;188;p32"/>
          <p:cNvSpPr txBox="1"/>
          <p:nvPr>
            <p:ph idx="1" type="subTitle"/>
          </p:nvPr>
        </p:nvSpPr>
        <p:spPr>
          <a:xfrm>
            <a:off x="737850" y="2261500"/>
            <a:ext cx="3606600" cy="194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9" name="Google Shape;189;p32"/>
          <p:cNvCxnSpPr/>
          <p:nvPr/>
        </p:nvCxnSpPr>
        <p:spPr>
          <a:xfrm>
            <a:off x="2203050" y="1597475"/>
            <a:ext cx="676200" cy="0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ubtitle with cyan frame">
  <p:cSld name="CUSTOM_1_1_1">
    <p:bg>
      <p:bgPr>
        <a:solidFill>
          <a:schemeClr val="lt1"/>
        </a:solidFill>
      </p:bgPr>
    </p:bg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3"/>
          <p:cNvSpPr/>
          <p:nvPr/>
        </p:nvSpPr>
        <p:spPr>
          <a:xfrm>
            <a:off x="4609950" y="-11150"/>
            <a:ext cx="4545300" cy="521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33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D9D9D9"/>
                </a:solidFill>
              </a:defRPr>
            </a:lvl1pPr>
            <a:lvl2pPr lvl="1" rtl="0">
              <a:buNone/>
              <a:defRPr>
                <a:solidFill>
                  <a:srgbClr val="D9D9D9"/>
                </a:solidFill>
              </a:defRPr>
            </a:lvl2pPr>
            <a:lvl3pPr lvl="2" rtl="0">
              <a:buNone/>
              <a:defRPr>
                <a:solidFill>
                  <a:srgbClr val="D9D9D9"/>
                </a:solidFill>
              </a:defRPr>
            </a:lvl3pPr>
            <a:lvl4pPr lvl="3" rtl="0">
              <a:buNone/>
              <a:defRPr>
                <a:solidFill>
                  <a:srgbClr val="D9D9D9"/>
                </a:solidFill>
              </a:defRPr>
            </a:lvl4pPr>
            <a:lvl5pPr lvl="4" rtl="0">
              <a:buNone/>
              <a:defRPr>
                <a:solidFill>
                  <a:srgbClr val="D9D9D9"/>
                </a:solidFill>
              </a:defRPr>
            </a:lvl5pPr>
            <a:lvl6pPr lvl="5" rtl="0">
              <a:buNone/>
              <a:defRPr>
                <a:solidFill>
                  <a:srgbClr val="D9D9D9"/>
                </a:solidFill>
              </a:defRPr>
            </a:lvl6pPr>
            <a:lvl7pPr lvl="6" rtl="0">
              <a:buNone/>
              <a:defRPr>
                <a:solidFill>
                  <a:srgbClr val="D9D9D9"/>
                </a:solidFill>
              </a:defRPr>
            </a:lvl7pPr>
            <a:lvl8pPr lvl="7" rtl="0">
              <a:buNone/>
              <a:defRPr>
                <a:solidFill>
                  <a:srgbClr val="D9D9D9"/>
                </a:solidFill>
              </a:defRPr>
            </a:lvl8pPr>
            <a:lvl9pPr lvl="8" rtl="0">
              <a:buNone/>
              <a:defRPr>
                <a:solidFill>
                  <a:srgbClr val="D9D9D9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 sz="1200">
                <a:solidFill>
                  <a:srgbClr val="B7B7B7"/>
                </a:solidFill>
                <a:latin typeface="Arvo"/>
                <a:ea typeface="Arvo"/>
                <a:cs typeface="Arvo"/>
                <a:sym typeface="Arvo"/>
              </a:rPr>
              <a:t>‹#›</a:t>
            </a:fld>
            <a:endParaRPr sz="1200">
              <a:solidFill>
                <a:srgbClr val="B7B7B7"/>
              </a:solidFill>
              <a:latin typeface="Arvo"/>
              <a:ea typeface="Arvo"/>
              <a:cs typeface="Arvo"/>
              <a:sym typeface="Arvo"/>
            </a:endParaRPr>
          </a:p>
        </p:txBody>
      </p:sp>
      <p:sp>
        <p:nvSpPr>
          <p:cNvPr id="193" name="Google Shape;193;p33"/>
          <p:cNvSpPr txBox="1"/>
          <p:nvPr>
            <p:ph type="title"/>
          </p:nvPr>
        </p:nvSpPr>
        <p:spPr>
          <a:xfrm>
            <a:off x="626079" y="980260"/>
            <a:ext cx="3571500" cy="57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94" name="Google Shape;194;p33"/>
          <p:cNvSpPr txBox="1"/>
          <p:nvPr>
            <p:ph idx="1" type="subTitle"/>
          </p:nvPr>
        </p:nvSpPr>
        <p:spPr>
          <a:xfrm>
            <a:off x="626079" y="2261500"/>
            <a:ext cx="3606600" cy="194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95" name="Google Shape;195;p33"/>
          <p:cNvCxnSpPr/>
          <p:nvPr/>
        </p:nvCxnSpPr>
        <p:spPr>
          <a:xfrm>
            <a:off x="737850" y="1597475"/>
            <a:ext cx="676200" cy="0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6" name="Google Shape;196;p33"/>
          <p:cNvSpPr txBox="1"/>
          <p:nvPr>
            <p:ph idx="2" type="subTitle"/>
          </p:nvPr>
        </p:nvSpPr>
        <p:spPr>
          <a:xfrm>
            <a:off x="5079304" y="2261500"/>
            <a:ext cx="3606600" cy="194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yan frame 1">
  <p:cSld name="CUSTOM_1_1_1_1">
    <p:bg>
      <p:bgPr>
        <a:solidFill>
          <a:schemeClr val="lt1"/>
        </a:solidFill>
      </p:bgPr>
    </p:bg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4"/>
          <p:cNvSpPr/>
          <p:nvPr/>
        </p:nvSpPr>
        <p:spPr>
          <a:xfrm>
            <a:off x="5200425" y="-11150"/>
            <a:ext cx="3954900" cy="521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34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D9D9D9"/>
                </a:solidFill>
              </a:defRPr>
            </a:lvl1pPr>
            <a:lvl2pPr lvl="1" rtl="0">
              <a:buNone/>
              <a:defRPr>
                <a:solidFill>
                  <a:srgbClr val="D9D9D9"/>
                </a:solidFill>
              </a:defRPr>
            </a:lvl2pPr>
            <a:lvl3pPr lvl="2" rtl="0">
              <a:buNone/>
              <a:defRPr>
                <a:solidFill>
                  <a:srgbClr val="D9D9D9"/>
                </a:solidFill>
              </a:defRPr>
            </a:lvl3pPr>
            <a:lvl4pPr lvl="3" rtl="0">
              <a:buNone/>
              <a:defRPr>
                <a:solidFill>
                  <a:srgbClr val="D9D9D9"/>
                </a:solidFill>
              </a:defRPr>
            </a:lvl4pPr>
            <a:lvl5pPr lvl="4" rtl="0">
              <a:buNone/>
              <a:defRPr>
                <a:solidFill>
                  <a:srgbClr val="D9D9D9"/>
                </a:solidFill>
              </a:defRPr>
            </a:lvl5pPr>
            <a:lvl6pPr lvl="5" rtl="0">
              <a:buNone/>
              <a:defRPr>
                <a:solidFill>
                  <a:srgbClr val="D9D9D9"/>
                </a:solidFill>
              </a:defRPr>
            </a:lvl6pPr>
            <a:lvl7pPr lvl="6" rtl="0">
              <a:buNone/>
              <a:defRPr>
                <a:solidFill>
                  <a:srgbClr val="D9D9D9"/>
                </a:solidFill>
              </a:defRPr>
            </a:lvl7pPr>
            <a:lvl8pPr lvl="7" rtl="0">
              <a:buNone/>
              <a:defRPr>
                <a:solidFill>
                  <a:srgbClr val="D9D9D9"/>
                </a:solidFill>
              </a:defRPr>
            </a:lvl8pPr>
            <a:lvl9pPr lvl="8" rtl="0">
              <a:buNone/>
              <a:defRPr>
                <a:solidFill>
                  <a:srgbClr val="D9D9D9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 sz="1200">
                <a:solidFill>
                  <a:srgbClr val="B7B7B7"/>
                </a:solidFill>
                <a:latin typeface="Arvo"/>
                <a:ea typeface="Arvo"/>
                <a:cs typeface="Arvo"/>
                <a:sym typeface="Arvo"/>
              </a:rPr>
              <a:t>‹#›</a:t>
            </a:fld>
            <a:endParaRPr sz="1200">
              <a:solidFill>
                <a:srgbClr val="B7B7B7"/>
              </a:solidFill>
              <a:latin typeface="Arvo"/>
              <a:ea typeface="Arvo"/>
              <a:cs typeface="Arvo"/>
              <a:sym typeface="Arvo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yan with title and text ">
  <p:cSld name="CUSTOM_2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5"/>
          <p:cNvSpPr/>
          <p:nvPr/>
        </p:nvSpPr>
        <p:spPr>
          <a:xfrm>
            <a:off x="0" y="1027350"/>
            <a:ext cx="9144000" cy="308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35"/>
          <p:cNvSpPr txBox="1"/>
          <p:nvPr>
            <p:ph type="title"/>
          </p:nvPr>
        </p:nvSpPr>
        <p:spPr>
          <a:xfrm>
            <a:off x="4696275" y="1725450"/>
            <a:ext cx="3055500" cy="111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203" name="Google Shape;203;p35"/>
          <p:cNvSpPr txBox="1"/>
          <p:nvPr>
            <p:ph idx="1" type="subTitle"/>
          </p:nvPr>
        </p:nvSpPr>
        <p:spPr>
          <a:xfrm>
            <a:off x="4696275" y="2839950"/>
            <a:ext cx="2770200" cy="5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04" name="Google Shape;204;p35"/>
          <p:cNvSpPr txBox="1"/>
          <p:nvPr>
            <p:ph idx="12" type="sldNum"/>
          </p:nvPr>
        </p:nvSpPr>
        <p:spPr>
          <a:xfrm>
            <a:off x="8364708" y="42690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yan with title and text  1">
  <p:cSld name="CUSTOM_2_1"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6"/>
          <p:cNvSpPr/>
          <p:nvPr/>
        </p:nvSpPr>
        <p:spPr>
          <a:xfrm>
            <a:off x="0" y="1027350"/>
            <a:ext cx="9144000" cy="308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36"/>
          <p:cNvSpPr txBox="1"/>
          <p:nvPr>
            <p:ph type="title"/>
          </p:nvPr>
        </p:nvSpPr>
        <p:spPr>
          <a:xfrm>
            <a:off x="1630100" y="1725450"/>
            <a:ext cx="3055500" cy="111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208" name="Google Shape;208;p36"/>
          <p:cNvSpPr txBox="1"/>
          <p:nvPr>
            <p:ph idx="1" type="subTitle"/>
          </p:nvPr>
        </p:nvSpPr>
        <p:spPr>
          <a:xfrm>
            <a:off x="1915400" y="2839950"/>
            <a:ext cx="2770200" cy="5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09" name="Google Shape;209;p36"/>
          <p:cNvSpPr txBox="1"/>
          <p:nvPr>
            <p:ph idx="12" type="sldNum"/>
          </p:nvPr>
        </p:nvSpPr>
        <p:spPr>
          <a:xfrm>
            <a:off x="8364708" y="42690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yan with title and text">
  <p:cSld name="CUSTOM_7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7"/>
          <p:cNvSpPr/>
          <p:nvPr/>
        </p:nvSpPr>
        <p:spPr>
          <a:xfrm>
            <a:off x="-73650" y="-11150"/>
            <a:ext cx="9228900" cy="521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37"/>
          <p:cNvSpPr/>
          <p:nvPr/>
        </p:nvSpPr>
        <p:spPr>
          <a:xfrm>
            <a:off x="1430400" y="653850"/>
            <a:ext cx="6283200" cy="3835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37"/>
          <p:cNvSpPr/>
          <p:nvPr/>
        </p:nvSpPr>
        <p:spPr>
          <a:xfrm>
            <a:off x="1430400" y="1371450"/>
            <a:ext cx="1147200" cy="39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37"/>
          <p:cNvSpPr txBox="1"/>
          <p:nvPr>
            <p:ph type="title"/>
          </p:nvPr>
        </p:nvSpPr>
        <p:spPr>
          <a:xfrm>
            <a:off x="2675900" y="1220035"/>
            <a:ext cx="39261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5" name="Google Shape;215;p37"/>
          <p:cNvSpPr txBox="1"/>
          <p:nvPr>
            <p:ph idx="1" type="subTitle"/>
          </p:nvPr>
        </p:nvSpPr>
        <p:spPr>
          <a:xfrm>
            <a:off x="2675901" y="2547750"/>
            <a:ext cx="3136200" cy="194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with frame ">
  <p:cSld name="BLANK_1_1_1">
    <p:bg>
      <p:bgPr>
        <a:solidFill>
          <a:schemeClr val="accent1"/>
        </a:solidFill>
      </p:bgPr>
    </p:bg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8"/>
          <p:cNvSpPr/>
          <p:nvPr/>
        </p:nvSpPr>
        <p:spPr>
          <a:xfrm>
            <a:off x="406950" y="416250"/>
            <a:ext cx="8330100" cy="4311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38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219" name="Google Shape;219;p38"/>
          <p:cNvSpPr txBox="1"/>
          <p:nvPr>
            <p:ph type="title"/>
          </p:nvPr>
        </p:nvSpPr>
        <p:spPr>
          <a:xfrm>
            <a:off x="783525" y="1738050"/>
            <a:ext cx="2545800" cy="166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cxnSp>
        <p:nvCxnSpPr>
          <p:cNvPr id="220" name="Google Shape;220;p38"/>
          <p:cNvCxnSpPr/>
          <p:nvPr/>
        </p:nvCxnSpPr>
        <p:spPr>
          <a:xfrm>
            <a:off x="918900" y="3511600"/>
            <a:ext cx="676200" cy="0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with frame  1">
  <p:cSld name="BLANK_1_1_1_1">
    <p:bg>
      <p:bgPr>
        <a:solidFill>
          <a:schemeClr val="accent1"/>
        </a:solidFill>
      </p:bgPr>
    </p:bg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9"/>
          <p:cNvSpPr/>
          <p:nvPr/>
        </p:nvSpPr>
        <p:spPr>
          <a:xfrm>
            <a:off x="406950" y="416250"/>
            <a:ext cx="8330100" cy="4311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39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224" name="Google Shape;224;p39"/>
          <p:cNvSpPr txBox="1"/>
          <p:nvPr>
            <p:ph type="title"/>
          </p:nvPr>
        </p:nvSpPr>
        <p:spPr>
          <a:xfrm>
            <a:off x="783525" y="621500"/>
            <a:ext cx="7618200" cy="39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1">
  <p:cSld name="TITLE_1"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40"/>
          <p:cNvSpPr/>
          <p:nvPr/>
        </p:nvSpPr>
        <p:spPr>
          <a:xfrm>
            <a:off x="0" y="-20550"/>
            <a:ext cx="9347700" cy="5184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7" name="Google Shape;227;p40"/>
          <p:cNvCxnSpPr/>
          <p:nvPr/>
        </p:nvCxnSpPr>
        <p:spPr>
          <a:xfrm>
            <a:off x="720000" y="-20550"/>
            <a:ext cx="0" cy="51846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8" name="Google Shape;228;p40"/>
          <p:cNvCxnSpPr/>
          <p:nvPr/>
        </p:nvCxnSpPr>
        <p:spPr>
          <a:xfrm rot="10800000">
            <a:off x="-68600" y="4439525"/>
            <a:ext cx="93999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9" name="Google Shape;229;p40"/>
          <p:cNvSpPr/>
          <p:nvPr/>
        </p:nvSpPr>
        <p:spPr>
          <a:xfrm>
            <a:off x="540000" y="4259525"/>
            <a:ext cx="360000" cy="36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40"/>
          <p:cNvSpPr txBox="1"/>
          <p:nvPr>
            <p:ph type="ctrTitle"/>
          </p:nvPr>
        </p:nvSpPr>
        <p:spPr>
          <a:xfrm>
            <a:off x="1068025" y="857900"/>
            <a:ext cx="3350100" cy="118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31" name="Google Shape;231;p40"/>
          <p:cNvSpPr txBox="1"/>
          <p:nvPr>
            <p:ph idx="1" type="subTitle"/>
          </p:nvPr>
        </p:nvSpPr>
        <p:spPr>
          <a:xfrm>
            <a:off x="1068025" y="2040791"/>
            <a:ext cx="2165400" cy="61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3" name="Google Shape;233;p41"/>
          <p:cNvCxnSpPr/>
          <p:nvPr/>
        </p:nvCxnSpPr>
        <p:spPr>
          <a:xfrm>
            <a:off x="720000" y="-20550"/>
            <a:ext cx="0" cy="5184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4" name="Google Shape;234;p41"/>
          <p:cNvCxnSpPr/>
          <p:nvPr/>
        </p:nvCxnSpPr>
        <p:spPr>
          <a:xfrm rot="10800000">
            <a:off x="-49650" y="731375"/>
            <a:ext cx="9399900" cy="0"/>
          </a:xfrm>
          <a:prstGeom prst="straightConnector1">
            <a:avLst/>
          </a:prstGeom>
          <a:noFill/>
          <a:ln cap="flat" cmpd="sng" w="38100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5" name="Google Shape;235;p41"/>
          <p:cNvSpPr/>
          <p:nvPr/>
        </p:nvSpPr>
        <p:spPr>
          <a:xfrm>
            <a:off x="540000" y="551375"/>
            <a:ext cx="360000" cy="36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41"/>
          <p:cNvSpPr/>
          <p:nvPr/>
        </p:nvSpPr>
        <p:spPr>
          <a:xfrm>
            <a:off x="2208625" y="84575"/>
            <a:ext cx="4731600" cy="1033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41"/>
          <p:cNvSpPr txBox="1"/>
          <p:nvPr>
            <p:ph type="title"/>
          </p:nvPr>
        </p:nvSpPr>
        <p:spPr>
          <a:xfrm>
            <a:off x="725200" y="373713"/>
            <a:ext cx="7704000" cy="69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FFFFFF"/>
        </a:solidFill>
      </p:bgPr>
    </p:bg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9" name="Google Shape;239;p42"/>
          <p:cNvCxnSpPr/>
          <p:nvPr/>
        </p:nvCxnSpPr>
        <p:spPr>
          <a:xfrm>
            <a:off x="8424000" y="-20550"/>
            <a:ext cx="0" cy="5184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0" name="Google Shape;240;p42"/>
          <p:cNvCxnSpPr/>
          <p:nvPr/>
        </p:nvCxnSpPr>
        <p:spPr>
          <a:xfrm rot="10800000">
            <a:off x="-68600" y="721500"/>
            <a:ext cx="9399900" cy="0"/>
          </a:xfrm>
          <a:prstGeom prst="straightConnector1">
            <a:avLst/>
          </a:prstGeom>
          <a:noFill/>
          <a:ln cap="flat" cmpd="sng" w="38100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1" name="Google Shape;241;p42"/>
          <p:cNvSpPr/>
          <p:nvPr/>
        </p:nvSpPr>
        <p:spPr>
          <a:xfrm>
            <a:off x="8244000" y="574500"/>
            <a:ext cx="360000" cy="36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42"/>
          <p:cNvSpPr/>
          <p:nvPr/>
        </p:nvSpPr>
        <p:spPr>
          <a:xfrm>
            <a:off x="0" y="0"/>
            <a:ext cx="2288100" cy="5143500"/>
          </a:xfrm>
          <a:prstGeom prst="rect">
            <a:avLst/>
          </a:prstGeom>
          <a:solidFill>
            <a:srgbClr val="274E1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42"/>
          <p:cNvSpPr/>
          <p:nvPr/>
        </p:nvSpPr>
        <p:spPr>
          <a:xfrm>
            <a:off x="720000" y="360750"/>
            <a:ext cx="3131100" cy="4430400"/>
          </a:xfrm>
          <a:prstGeom prst="rect">
            <a:avLst/>
          </a:prstGeom>
          <a:noFill/>
          <a:ln cap="flat" cmpd="sng" w="3810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42"/>
          <p:cNvSpPr txBox="1"/>
          <p:nvPr>
            <p:ph type="title"/>
          </p:nvPr>
        </p:nvSpPr>
        <p:spPr>
          <a:xfrm>
            <a:off x="4500925" y="1307388"/>
            <a:ext cx="3056100" cy="132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u="sng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45" name="Google Shape;245;p42"/>
          <p:cNvSpPr txBox="1"/>
          <p:nvPr>
            <p:ph idx="1" type="subTitle"/>
          </p:nvPr>
        </p:nvSpPr>
        <p:spPr>
          <a:xfrm>
            <a:off x="4500925" y="2627693"/>
            <a:ext cx="2893800" cy="114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TITLE_AND_TWO_COLUMNS_1_1_2_1"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7" name="Google Shape;247;p43"/>
          <p:cNvCxnSpPr/>
          <p:nvPr/>
        </p:nvCxnSpPr>
        <p:spPr>
          <a:xfrm>
            <a:off x="720000" y="-20550"/>
            <a:ext cx="0" cy="5184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8" name="Google Shape;248;p43"/>
          <p:cNvCxnSpPr/>
          <p:nvPr/>
        </p:nvCxnSpPr>
        <p:spPr>
          <a:xfrm rot="10800000">
            <a:off x="-49650" y="731375"/>
            <a:ext cx="9399900" cy="0"/>
          </a:xfrm>
          <a:prstGeom prst="straightConnector1">
            <a:avLst/>
          </a:prstGeom>
          <a:noFill/>
          <a:ln cap="flat" cmpd="sng" w="38100">
            <a:solidFill>
              <a:srgbClr val="F1C23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9" name="Google Shape;249;p43"/>
          <p:cNvSpPr/>
          <p:nvPr/>
        </p:nvSpPr>
        <p:spPr>
          <a:xfrm>
            <a:off x="540000" y="551375"/>
            <a:ext cx="360000" cy="36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43"/>
          <p:cNvSpPr/>
          <p:nvPr/>
        </p:nvSpPr>
        <p:spPr>
          <a:xfrm>
            <a:off x="2208625" y="84575"/>
            <a:ext cx="4731600" cy="1033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43"/>
          <p:cNvSpPr txBox="1"/>
          <p:nvPr>
            <p:ph idx="1" type="subTitle"/>
          </p:nvPr>
        </p:nvSpPr>
        <p:spPr>
          <a:xfrm>
            <a:off x="1255875" y="2890378"/>
            <a:ext cx="1899000" cy="4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52" name="Google Shape;252;p43"/>
          <p:cNvSpPr txBox="1"/>
          <p:nvPr>
            <p:ph idx="2" type="subTitle"/>
          </p:nvPr>
        </p:nvSpPr>
        <p:spPr>
          <a:xfrm>
            <a:off x="3607975" y="2890378"/>
            <a:ext cx="1899000" cy="4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53" name="Google Shape;253;p43"/>
          <p:cNvSpPr txBox="1"/>
          <p:nvPr>
            <p:ph idx="3" type="subTitle"/>
          </p:nvPr>
        </p:nvSpPr>
        <p:spPr>
          <a:xfrm>
            <a:off x="5989125" y="2890378"/>
            <a:ext cx="1899000" cy="4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54" name="Google Shape;254;p43"/>
          <p:cNvSpPr txBox="1"/>
          <p:nvPr>
            <p:ph type="title"/>
          </p:nvPr>
        </p:nvSpPr>
        <p:spPr>
          <a:xfrm>
            <a:off x="2465450" y="374913"/>
            <a:ext cx="4213200" cy="75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255" name="Google Shape;255;p43"/>
          <p:cNvSpPr txBox="1"/>
          <p:nvPr>
            <p:ph idx="4" type="subTitle"/>
          </p:nvPr>
        </p:nvSpPr>
        <p:spPr>
          <a:xfrm>
            <a:off x="1298775" y="3266653"/>
            <a:ext cx="1813200" cy="101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56" name="Google Shape;256;p43"/>
          <p:cNvSpPr txBox="1"/>
          <p:nvPr>
            <p:ph idx="5" type="subTitle"/>
          </p:nvPr>
        </p:nvSpPr>
        <p:spPr>
          <a:xfrm>
            <a:off x="3670601" y="3266653"/>
            <a:ext cx="1813200" cy="101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57" name="Google Shape;257;p43"/>
          <p:cNvSpPr txBox="1"/>
          <p:nvPr>
            <p:ph idx="6" type="subTitle"/>
          </p:nvPr>
        </p:nvSpPr>
        <p:spPr>
          <a:xfrm>
            <a:off x="6042424" y="3266653"/>
            <a:ext cx="1813200" cy="101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TWO_COLUMNS_3">
  <p:cSld name="TITLE_AND_TWO_COLUMNS_3"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4"/>
          <p:cNvSpPr/>
          <p:nvPr/>
        </p:nvSpPr>
        <p:spPr>
          <a:xfrm>
            <a:off x="-150" y="0"/>
            <a:ext cx="9144000" cy="2580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60" name="Google Shape;260;p44"/>
          <p:cNvCxnSpPr/>
          <p:nvPr/>
        </p:nvCxnSpPr>
        <p:spPr>
          <a:xfrm>
            <a:off x="4571850" y="-20550"/>
            <a:ext cx="0" cy="51846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1" name="Google Shape;261;p44"/>
          <p:cNvCxnSpPr/>
          <p:nvPr/>
        </p:nvCxnSpPr>
        <p:spPr>
          <a:xfrm rot="10800000">
            <a:off x="-68600" y="2580000"/>
            <a:ext cx="9399900" cy="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2" name="Google Shape;262;p44"/>
          <p:cNvSpPr txBox="1"/>
          <p:nvPr>
            <p:ph type="title"/>
          </p:nvPr>
        </p:nvSpPr>
        <p:spPr>
          <a:xfrm>
            <a:off x="712950" y="1585225"/>
            <a:ext cx="3095400" cy="6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63" name="Google Shape;263;p44"/>
          <p:cNvSpPr txBox="1"/>
          <p:nvPr>
            <p:ph idx="2" type="title"/>
          </p:nvPr>
        </p:nvSpPr>
        <p:spPr>
          <a:xfrm>
            <a:off x="5339975" y="1585225"/>
            <a:ext cx="3086700" cy="6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64" name="Google Shape;264;p44"/>
          <p:cNvSpPr txBox="1"/>
          <p:nvPr>
            <p:ph idx="1" type="subTitle"/>
          </p:nvPr>
        </p:nvSpPr>
        <p:spPr>
          <a:xfrm>
            <a:off x="5830775" y="2773175"/>
            <a:ext cx="2101200" cy="91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65" name="Google Shape;265;p44"/>
          <p:cNvSpPr txBox="1"/>
          <p:nvPr>
            <p:ph idx="3" type="subTitle"/>
          </p:nvPr>
        </p:nvSpPr>
        <p:spPr>
          <a:xfrm>
            <a:off x="1205025" y="2773175"/>
            <a:ext cx="2101200" cy="91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0"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5"/>
          <p:cNvSpPr txBox="1"/>
          <p:nvPr>
            <p:ph type="title"/>
          </p:nvPr>
        </p:nvSpPr>
        <p:spPr>
          <a:xfrm>
            <a:off x="2101800" y="2309850"/>
            <a:ext cx="49404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268" name="Google Shape;268;p45"/>
          <p:cNvCxnSpPr/>
          <p:nvPr/>
        </p:nvCxnSpPr>
        <p:spPr>
          <a:xfrm>
            <a:off x="720000" y="-20550"/>
            <a:ext cx="0" cy="5184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9" name="Google Shape;269;p45"/>
          <p:cNvCxnSpPr/>
          <p:nvPr/>
        </p:nvCxnSpPr>
        <p:spPr>
          <a:xfrm rot="10800000">
            <a:off x="-49650" y="731375"/>
            <a:ext cx="9399900" cy="0"/>
          </a:xfrm>
          <a:prstGeom prst="straightConnector1">
            <a:avLst/>
          </a:prstGeom>
          <a:noFill/>
          <a:ln cap="flat" cmpd="sng" w="38100">
            <a:solidFill>
              <a:srgbClr val="F1C23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0" name="Google Shape;270;p45"/>
          <p:cNvSpPr/>
          <p:nvPr/>
        </p:nvSpPr>
        <p:spPr>
          <a:xfrm>
            <a:off x="540000" y="551375"/>
            <a:ext cx="360000" cy="36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71" name="Google Shape;271;p45"/>
          <p:cNvCxnSpPr/>
          <p:nvPr/>
        </p:nvCxnSpPr>
        <p:spPr>
          <a:xfrm>
            <a:off x="8417375" y="-20550"/>
            <a:ext cx="0" cy="5184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2" name="Google Shape;272;p45"/>
          <p:cNvSpPr/>
          <p:nvPr/>
        </p:nvSpPr>
        <p:spPr>
          <a:xfrm>
            <a:off x="8237375" y="551375"/>
            <a:ext cx="360000" cy="36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73" name="Google Shape;273;p45"/>
          <p:cNvCxnSpPr/>
          <p:nvPr/>
        </p:nvCxnSpPr>
        <p:spPr>
          <a:xfrm rot="10800000">
            <a:off x="-49650" y="4439525"/>
            <a:ext cx="9399900" cy="0"/>
          </a:xfrm>
          <a:prstGeom prst="straightConnector1">
            <a:avLst/>
          </a:prstGeom>
          <a:noFill/>
          <a:ln cap="flat" cmpd="sng" w="38100">
            <a:solidFill>
              <a:srgbClr val="F1C23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4" name="Google Shape;274;p45"/>
          <p:cNvSpPr/>
          <p:nvPr/>
        </p:nvSpPr>
        <p:spPr>
          <a:xfrm>
            <a:off x="540000" y="4259525"/>
            <a:ext cx="360000" cy="36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45"/>
          <p:cNvSpPr/>
          <p:nvPr/>
        </p:nvSpPr>
        <p:spPr>
          <a:xfrm>
            <a:off x="8237375" y="4259525"/>
            <a:ext cx="360000" cy="36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розділу 1">
  <p:cSld name="SECTION_HEADER_1_1"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78" name="Google Shape;278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Два объекта" type="twoObj">
  <p:cSld name="TWO_OBJECTS"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1" name="Google Shape;281;p47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2" name="Google Shape;282;p47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3" name="Google Shape;283;p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4" name="Google Shape;284;p4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5" name="Google Shape;285;p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2">
  <p:cSld name="TITLE_2"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8"/>
          <p:cNvSpPr/>
          <p:nvPr/>
        </p:nvSpPr>
        <p:spPr>
          <a:xfrm>
            <a:off x="0" y="-20550"/>
            <a:ext cx="9347700" cy="51846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88" name="Google Shape;288;p48"/>
          <p:cNvCxnSpPr/>
          <p:nvPr/>
        </p:nvCxnSpPr>
        <p:spPr>
          <a:xfrm>
            <a:off x="720000" y="-20550"/>
            <a:ext cx="0" cy="51846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89" name="Google Shape;289;p48"/>
          <p:cNvCxnSpPr/>
          <p:nvPr/>
        </p:nvCxnSpPr>
        <p:spPr>
          <a:xfrm rot="10800000">
            <a:off x="-68600" y="4439525"/>
            <a:ext cx="93999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0" name="Google Shape;290;p48"/>
          <p:cNvSpPr/>
          <p:nvPr/>
        </p:nvSpPr>
        <p:spPr>
          <a:xfrm>
            <a:off x="540000" y="4259525"/>
            <a:ext cx="360000" cy="36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48"/>
          <p:cNvSpPr txBox="1"/>
          <p:nvPr>
            <p:ph type="ctrTitle"/>
          </p:nvPr>
        </p:nvSpPr>
        <p:spPr>
          <a:xfrm>
            <a:off x="1068025" y="857900"/>
            <a:ext cx="3350100" cy="118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92" name="Google Shape;292;p48"/>
          <p:cNvSpPr txBox="1"/>
          <p:nvPr>
            <p:ph idx="1" type="subTitle"/>
          </p:nvPr>
        </p:nvSpPr>
        <p:spPr>
          <a:xfrm>
            <a:off x="1068025" y="2040791"/>
            <a:ext cx="2165400" cy="61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4" name="Google Shape;294;p49"/>
          <p:cNvCxnSpPr/>
          <p:nvPr/>
        </p:nvCxnSpPr>
        <p:spPr>
          <a:xfrm>
            <a:off x="720000" y="-20550"/>
            <a:ext cx="0" cy="5184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5" name="Google Shape;295;p49"/>
          <p:cNvCxnSpPr/>
          <p:nvPr/>
        </p:nvCxnSpPr>
        <p:spPr>
          <a:xfrm rot="10800000">
            <a:off x="-68600" y="721500"/>
            <a:ext cx="9399900" cy="0"/>
          </a:xfrm>
          <a:prstGeom prst="straightConnector1">
            <a:avLst/>
          </a:prstGeom>
          <a:noFill/>
          <a:ln cap="flat" cmpd="sng" w="38100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6" name="Google Shape;296;p49"/>
          <p:cNvSpPr/>
          <p:nvPr/>
        </p:nvSpPr>
        <p:spPr>
          <a:xfrm>
            <a:off x="540000" y="574500"/>
            <a:ext cx="360000" cy="36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49"/>
          <p:cNvSpPr txBox="1"/>
          <p:nvPr>
            <p:ph type="title"/>
          </p:nvPr>
        </p:nvSpPr>
        <p:spPr>
          <a:xfrm>
            <a:off x="991150" y="1404000"/>
            <a:ext cx="3056100" cy="122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u="sng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8" name="Google Shape;298;p49"/>
          <p:cNvSpPr/>
          <p:nvPr/>
        </p:nvSpPr>
        <p:spPr>
          <a:xfrm>
            <a:off x="4577250" y="0"/>
            <a:ext cx="4566600" cy="5143500"/>
          </a:xfrm>
          <a:prstGeom prst="rect">
            <a:avLst/>
          </a:prstGeom>
          <a:solidFill>
            <a:srgbClr val="274E1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49"/>
          <p:cNvSpPr txBox="1"/>
          <p:nvPr>
            <p:ph idx="1" type="body"/>
          </p:nvPr>
        </p:nvSpPr>
        <p:spPr>
          <a:xfrm>
            <a:off x="991150" y="2625600"/>
            <a:ext cx="3056100" cy="15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sz="1400"/>
            </a:lvl1pPr>
            <a:lvl2pPr indent="-317500" lvl="1" marL="914400" rtl="0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indent="-311150" lvl="2" marL="1371600" rtl="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indent="-311150" lvl="3" marL="18288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itle slide" type="title">
  <p:cSld name="TITLE">
    <p:bg>
      <p:bgPr>
        <a:solidFill>
          <a:schemeClr val="lt1"/>
        </a:solidFill>
      </p:bgPr>
    </p:bg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51"/>
          <p:cNvSpPr/>
          <p:nvPr/>
        </p:nvSpPr>
        <p:spPr>
          <a:xfrm>
            <a:off x="676300" y="321200"/>
            <a:ext cx="4885500" cy="443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306" name="Google Shape;306;p51"/>
          <p:cNvSpPr txBox="1"/>
          <p:nvPr>
            <p:ph type="ctrTitle"/>
          </p:nvPr>
        </p:nvSpPr>
        <p:spPr>
          <a:xfrm>
            <a:off x="1610650" y="1856275"/>
            <a:ext cx="6157800" cy="875700"/>
          </a:xfrm>
          <a:prstGeom prst="rect">
            <a:avLst/>
          </a:prstGeom>
          <a:ln cap="flat" cmpd="sng" w="38100">
            <a:solidFill>
              <a:srgbClr val="53535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Content" type="secHead">
  <p:cSld name="SECTION_HEADER">
    <p:bg>
      <p:bgPr>
        <a:solidFill>
          <a:schemeClr val="lt1"/>
        </a:solidFill>
      </p:bgPr>
    </p:bg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52"/>
          <p:cNvSpPr txBox="1"/>
          <p:nvPr>
            <p:ph type="title"/>
          </p:nvPr>
        </p:nvSpPr>
        <p:spPr>
          <a:xfrm>
            <a:off x="4698275" y="189950"/>
            <a:ext cx="5311200" cy="111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9" name="Google Shape;309;p52"/>
          <p:cNvSpPr txBox="1"/>
          <p:nvPr>
            <p:ph idx="1" type="subTitle"/>
          </p:nvPr>
        </p:nvSpPr>
        <p:spPr>
          <a:xfrm>
            <a:off x="4696224" y="1709442"/>
            <a:ext cx="3367200" cy="5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310" name="Google Shape;310;p52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  <p:sp>
        <p:nvSpPr>
          <p:cNvPr id="311" name="Google Shape;311;p52"/>
          <p:cNvSpPr/>
          <p:nvPr/>
        </p:nvSpPr>
        <p:spPr>
          <a:xfrm>
            <a:off x="4572000" y="429350"/>
            <a:ext cx="2772000" cy="6357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312" name="Google Shape;312;p52"/>
          <p:cNvSpPr txBox="1"/>
          <p:nvPr>
            <p:ph idx="2" type="title"/>
          </p:nvPr>
        </p:nvSpPr>
        <p:spPr>
          <a:xfrm>
            <a:off x="4696225" y="1198788"/>
            <a:ext cx="5311200" cy="68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" name="Google Shape;313;p52"/>
          <p:cNvSpPr txBox="1"/>
          <p:nvPr>
            <p:ph idx="3" type="subTitle"/>
          </p:nvPr>
        </p:nvSpPr>
        <p:spPr>
          <a:xfrm>
            <a:off x="4696224" y="2836672"/>
            <a:ext cx="3367200" cy="5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314" name="Google Shape;314;p52"/>
          <p:cNvSpPr txBox="1"/>
          <p:nvPr>
            <p:ph idx="4" type="title"/>
          </p:nvPr>
        </p:nvSpPr>
        <p:spPr>
          <a:xfrm>
            <a:off x="4696225" y="2326013"/>
            <a:ext cx="5311200" cy="68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" name="Google Shape;315;p52"/>
          <p:cNvSpPr txBox="1"/>
          <p:nvPr>
            <p:ph idx="5" type="subTitle"/>
          </p:nvPr>
        </p:nvSpPr>
        <p:spPr>
          <a:xfrm>
            <a:off x="4696224" y="3967490"/>
            <a:ext cx="3367200" cy="5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316" name="Google Shape;316;p52"/>
          <p:cNvSpPr txBox="1"/>
          <p:nvPr>
            <p:ph idx="6" type="title"/>
          </p:nvPr>
        </p:nvSpPr>
        <p:spPr>
          <a:xfrm>
            <a:off x="4696225" y="3453254"/>
            <a:ext cx="5311200" cy="68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7" name="Google Shape;317;p52"/>
          <p:cNvSpPr/>
          <p:nvPr/>
        </p:nvSpPr>
        <p:spPr>
          <a:xfrm>
            <a:off x="0" y="0"/>
            <a:ext cx="28557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52"/>
          <p:cNvSpPr/>
          <p:nvPr/>
        </p:nvSpPr>
        <p:spPr>
          <a:xfrm>
            <a:off x="3582225" y="1426175"/>
            <a:ext cx="838800" cy="819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52"/>
          <p:cNvSpPr/>
          <p:nvPr/>
        </p:nvSpPr>
        <p:spPr>
          <a:xfrm>
            <a:off x="3582225" y="2553400"/>
            <a:ext cx="838800" cy="819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52"/>
          <p:cNvSpPr/>
          <p:nvPr/>
        </p:nvSpPr>
        <p:spPr>
          <a:xfrm>
            <a:off x="3582225" y="3680625"/>
            <a:ext cx="838800" cy="819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52"/>
          <p:cNvSpPr txBox="1"/>
          <p:nvPr>
            <p:ph hasCustomPrompt="1" idx="7" type="title"/>
          </p:nvPr>
        </p:nvSpPr>
        <p:spPr>
          <a:xfrm>
            <a:off x="3372225" y="1518275"/>
            <a:ext cx="1258800" cy="63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1" sz="2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r>
              <a:t>xx%</a:t>
            </a:r>
          </a:p>
        </p:txBody>
      </p:sp>
      <p:sp>
        <p:nvSpPr>
          <p:cNvPr id="322" name="Google Shape;322;p52"/>
          <p:cNvSpPr txBox="1"/>
          <p:nvPr>
            <p:ph hasCustomPrompt="1" idx="8" type="title"/>
          </p:nvPr>
        </p:nvSpPr>
        <p:spPr>
          <a:xfrm>
            <a:off x="3372225" y="2645500"/>
            <a:ext cx="1258800" cy="63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1" sz="2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r>
              <a:t>xx%</a:t>
            </a:r>
          </a:p>
        </p:txBody>
      </p:sp>
      <p:sp>
        <p:nvSpPr>
          <p:cNvPr id="323" name="Google Shape;323;p52"/>
          <p:cNvSpPr txBox="1"/>
          <p:nvPr>
            <p:ph hasCustomPrompt="1" idx="9" type="title"/>
          </p:nvPr>
        </p:nvSpPr>
        <p:spPr>
          <a:xfrm>
            <a:off x="3372225" y="3772725"/>
            <a:ext cx="1258800" cy="63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1" sz="2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ubtitle">
  <p:cSld name="SECTION_HEADER_2">
    <p:bg>
      <p:bgPr>
        <a:solidFill>
          <a:schemeClr val="lt1"/>
        </a:solidFill>
      </p:bgPr>
    </p:bg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53"/>
          <p:cNvSpPr txBox="1"/>
          <p:nvPr>
            <p:ph type="title"/>
          </p:nvPr>
        </p:nvSpPr>
        <p:spPr>
          <a:xfrm>
            <a:off x="956271" y="189950"/>
            <a:ext cx="5311200" cy="111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6" name="Google Shape;326;p53"/>
          <p:cNvSpPr txBox="1"/>
          <p:nvPr>
            <p:ph idx="1" type="subTitle"/>
          </p:nvPr>
        </p:nvSpPr>
        <p:spPr>
          <a:xfrm>
            <a:off x="954225" y="1709475"/>
            <a:ext cx="3367200" cy="247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327" name="Google Shape;327;p53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  <p:sp>
        <p:nvSpPr>
          <p:cNvPr id="328" name="Google Shape;328;p53"/>
          <p:cNvSpPr/>
          <p:nvPr/>
        </p:nvSpPr>
        <p:spPr>
          <a:xfrm>
            <a:off x="5177125" y="212900"/>
            <a:ext cx="3742800" cy="4684200"/>
          </a:xfrm>
          <a:prstGeom prst="rect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53"/>
          <p:cNvSpPr/>
          <p:nvPr/>
        </p:nvSpPr>
        <p:spPr>
          <a:xfrm>
            <a:off x="4571997" y="3832425"/>
            <a:ext cx="762000" cy="1168500"/>
          </a:xfrm>
          <a:prstGeom prst="rect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30" name="Google Shape;330;p53"/>
          <p:cNvCxnSpPr/>
          <p:nvPr/>
        </p:nvCxnSpPr>
        <p:spPr>
          <a:xfrm>
            <a:off x="1068750" y="1340150"/>
            <a:ext cx="676200" cy="0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Content 1 1">
  <p:cSld name="SECTION_HEADER_2_1">
    <p:bg>
      <p:bgPr>
        <a:solidFill>
          <a:schemeClr val="lt1"/>
        </a:solidFill>
      </p:bgPr>
    </p:bg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54"/>
          <p:cNvSpPr txBox="1"/>
          <p:nvPr>
            <p:ph type="title"/>
          </p:nvPr>
        </p:nvSpPr>
        <p:spPr>
          <a:xfrm>
            <a:off x="956273" y="3469550"/>
            <a:ext cx="3483000" cy="111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33" name="Google Shape;333;p54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  <p:cxnSp>
        <p:nvCxnSpPr>
          <p:cNvPr id="334" name="Google Shape;334;p54"/>
          <p:cNvCxnSpPr/>
          <p:nvPr/>
        </p:nvCxnSpPr>
        <p:spPr>
          <a:xfrm>
            <a:off x="1068750" y="4619750"/>
            <a:ext cx="676200" cy="0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ubtitle">
  <p:cSld name="SECTION_HEADER_1">
    <p:bg>
      <p:bgPr>
        <a:solidFill>
          <a:schemeClr val="lt1"/>
        </a:solidFill>
      </p:bgPr>
    </p:bg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55"/>
          <p:cNvSpPr txBox="1"/>
          <p:nvPr>
            <p:ph type="title"/>
          </p:nvPr>
        </p:nvSpPr>
        <p:spPr>
          <a:xfrm>
            <a:off x="570047" y="993900"/>
            <a:ext cx="3055500" cy="111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37" name="Google Shape;337;p55"/>
          <p:cNvSpPr txBox="1"/>
          <p:nvPr>
            <p:ph idx="1" type="subTitle"/>
          </p:nvPr>
        </p:nvSpPr>
        <p:spPr>
          <a:xfrm>
            <a:off x="614775" y="2564775"/>
            <a:ext cx="2920800" cy="5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8" name="Google Shape;338;p55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  <p:cxnSp>
        <p:nvCxnSpPr>
          <p:cNvPr id="339" name="Google Shape;339;p55"/>
          <p:cNvCxnSpPr/>
          <p:nvPr/>
        </p:nvCxnSpPr>
        <p:spPr>
          <a:xfrm>
            <a:off x="678525" y="2060575"/>
            <a:ext cx="676200" cy="0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slide">
  <p:cSld name="CUSTOM">
    <p:bg>
      <p:bgPr>
        <a:solidFill>
          <a:schemeClr val="lt1"/>
        </a:solidFill>
      </p:bgPr>
    </p:bg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56"/>
          <p:cNvSpPr/>
          <p:nvPr/>
        </p:nvSpPr>
        <p:spPr>
          <a:xfrm>
            <a:off x="1395500" y="892500"/>
            <a:ext cx="6189000" cy="2731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p56"/>
          <p:cNvSpPr txBox="1"/>
          <p:nvPr>
            <p:ph idx="1" type="subTitle"/>
          </p:nvPr>
        </p:nvSpPr>
        <p:spPr>
          <a:xfrm>
            <a:off x="1894475" y="1126950"/>
            <a:ext cx="5397600" cy="210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30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/>
        </p:txBody>
      </p:sp>
      <p:sp>
        <p:nvSpPr>
          <p:cNvPr id="343" name="Google Shape;343;p56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  <p:sp>
        <p:nvSpPr>
          <p:cNvPr id="344" name="Google Shape;344;p56"/>
          <p:cNvSpPr txBox="1"/>
          <p:nvPr>
            <p:ph idx="2" type="subTitle"/>
          </p:nvPr>
        </p:nvSpPr>
        <p:spPr>
          <a:xfrm>
            <a:off x="1894475" y="2977400"/>
            <a:ext cx="2920800" cy="5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body slide" type="tx">
  <p:cSld name="TITLE_AND_BODY">
    <p:bg>
      <p:bgPr>
        <a:solidFill>
          <a:schemeClr val="lt1"/>
        </a:solidFill>
      </p:bgPr>
    </p:bg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57"/>
          <p:cNvSpPr/>
          <p:nvPr/>
        </p:nvSpPr>
        <p:spPr>
          <a:xfrm>
            <a:off x="406950" y="352200"/>
            <a:ext cx="8330100" cy="4311000"/>
          </a:xfrm>
          <a:prstGeom prst="rect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57"/>
          <p:cNvSpPr txBox="1"/>
          <p:nvPr>
            <p:ph type="title"/>
          </p:nvPr>
        </p:nvSpPr>
        <p:spPr>
          <a:xfrm>
            <a:off x="0" y="216225"/>
            <a:ext cx="9144000" cy="91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9pPr>
          </a:lstStyle>
          <a:p/>
        </p:txBody>
      </p:sp>
      <p:sp>
        <p:nvSpPr>
          <p:cNvPr id="348" name="Google Shape;348;p57"/>
          <p:cNvSpPr txBox="1"/>
          <p:nvPr>
            <p:ph idx="1" type="body"/>
          </p:nvPr>
        </p:nvSpPr>
        <p:spPr>
          <a:xfrm>
            <a:off x="1454050" y="1904925"/>
            <a:ext cx="5877000" cy="250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1150" lvl="2" marL="1371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 sz="1300"/>
            </a:lvl3pPr>
            <a:lvl4pPr indent="-311150" lvl="3" marL="1828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4pPr>
            <a:lvl5pPr indent="-304800" lvl="4" marL="22860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298450" lvl="6" marL="3200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2100" lvl="8" marL="4114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349" name="Google Shape;349;p57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  <p:cxnSp>
        <p:nvCxnSpPr>
          <p:cNvPr id="350" name="Google Shape;350;p57"/>
          <p:cNvCxnSpPr/>
          <p:nvPr/>
        </p:nvCxnSpPr>
        <p:spPr>
          <a:xfrm>
            <a:off x="4233900" y="1223600"/>
            <a:ext cx="676200" cy="0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design 1">
  <p:cSld name="TITLE_AND_BODY_2">
    <p:bg>
      <p:bgPr>
        <a:solidFill>
          <a:schemeClr val="lt1"/>
        </a:solidFill>
      </p:bgPr>
    </p:bg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58"/>
          <p:cNvSpPr/>
          <p:nvPr/>
        </p:nvSpPr>
        <p:spPr>
          <a:xfrm>
            <a:off x="406950" y="352200"/>
            <a:ext cx="8330100" cy="4311000"/>
          </a:xfrm>
          <a:prstGeom prst="rect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p58"/>
          <p:cNvSpPr txBox="1"/>
          <p:nvPr>
            <p:ph type="title"/>
          </p:nvPr>
        </p:nvSpPr>
        <p:spPr>
          <a:xfrm>
            <a:off x="0" y="216225"/>
            <a:ext cx="9144000" cy="91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9pPr>
          </a:lstStyle>
          <a:p/>
        </p:txBody>
      </p:sp>
      <p:sp>
        <p:nvSpPr>
          <p:cNvPr id="354" name="Google Shape;354;p58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  <p:cxnSp>
        <p:nvCxnSpPr>
          <p:cNvPr id="355" name="Google Shape;355;p58"/>
          <p:cNvCxnSpPr/>
          <p:nvPr/>
        </p:nvCxnSpPr>
        <p:spPr>
          <a:xfrm>
            <a:off x="4233900" y="1223600"/>
            <a:ext cx="676200" cy="0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ubtitle">
  <p:cSld name="TITLE_AND_BODY_1">
    <p:bg>
      <p:bgPr>
        <a:solidFill>
          <a:schemeClr val="lt1"/>
        </a:solidFill>
      </p:bgPr>
    </p:bg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59"/>
          <p:cNvSpPr txBox="1"/>
          <p:nvPr>
            <p:ph type="title"/>
          </p:nvPr>
        </p:nvSpPr>
        <p:spPr>
          <a:xfrm>
            <a:off x="4598900" y="773100"/>
            <a:ext cx="3888000" cy="12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358" name="Google Shape;358;p59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  <p:sp>
        <p:nvSpPr>
          <p:cNvPr id="359" name="Google Shape;359;p59"/>
          <p:cNvSpPr/>
          <p:nvPr/>
        </p:nvSpPr>
        <p:spPr>
          <a:xfrm>
            <a:off x="0" y="0"/>
            <a:ext cx="4259700" cy="5143500"/>
          </a:xfrm>
          <a:prstGeom prst="snip2DiagRect">
            <a:avLst>
              <a:gd fmla="val 0" name="adj1"/>
              <a:gd fmla="val 5000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p59"/>
          <p:cNvSpPr txBox="1"/>
          <p:nvPr>
            <p:ph idx="1" type="subTitle"/>
          </p:nvPr>
        </p:nvSpPr>
        <p:spPr>
          <a:xfrm>
            <a:off x="4598900" y="2968204"/>
            <a:ext cx="2920800" cy="5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61" name="Google Shape;361;p59"/>
          <p:cNvCxnSpPr/>
          <p:nvPr/>
        </p:nvCxnSpPr>
        <p:spPr>
          <a:xfrm>
            <a:off x="4778200" y="2780625"/>
            <a:ext cx="676200" cy="0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2 columns slide" type="twoColTx">
  <p:cSld name="TITLE_AND_TWO_COLUMNS">
    <p:bg>
      <p:bgPr>
        <a:solidFill>
          <a:schemeClr val="lt1"/>
        </a:solidFill>
      </p:bgPr>
    </p:bg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60"/>
          <p:cNvSpPr/>
          <p:nvPr/>
        </p:nvSpPr>
        <p:spPr>
          <a:xfrm>
            <a:off x="406950" y="352200"/>
            <a:ext cx="8330100" cy="4311000"/>
          </a:xfrm>
          <a:prstGeom prst="rect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64" name="Google Shape;364;p60"/>
          <p:cNvCxnSpPr/>
          <p:nvPr/>
        </p:nvCxnSpPr>
        <p:spPr>
          <a:xfrm>
            <a:off x="4550550" y="1941425"/>
            <a:ext cx="0" cy="19275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5" name="Google Shape;365;p60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  <p:sp>
        <p:nvSpPr>
          <p:cNvPr id="366" name="Google Shape;366;p60"/>
          <p:cNvSpPr txBox="1"/>
          <p:nvPr>
            <p:ph type="ctrTitle"/>
          </p:nvPr>
        </p:nvSpPr>
        <p:spPr>
          <a:xfrm>
            <a:off x="1113228" y="1571550"/>
            <a:ext cx="31695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67" name="Google Shape;367;p60"/>
          <p:cNvSpPr txBox="1"/>
          <p:nvPr>
            <p:ph idx="1" type="subTitle"/>
          </p:nvPr>
        </p:nvSpPr>
        <p:spPr>
          <a:xfrm>
            <a:off x="1113229" y="2177000"/>
            <a:ext cx="31014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368" name="Google Shape;368;p60"/>
          <p:cNvSpPr txBox="1"/>
          <p:nvPr>
            <p:ph idx="2" type="ctrTitle"/>
          </p:nvPr>
        </p:nvSpPr>
        <p:spPr>
          <a:xfrm>
            <a:off x="4818378" y="1571550"/>
            <a:ext cx="31695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69" name="Google Shape;369;p60"/>
          <p:cNvSpPr txBox="1"/>
          <p:nvPr>
            <p:ph idx="3" type="subTitle"/>
          </p:nvPr>
        </p:nvSpPr>
        <p:spPr>
          <a:xfrm>
            <a:off x="4818379" y="2177000"/>
            <a:ext cx="31014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370" name="Google Shape;370;p60"/>
          <p:cNvSpPr txBox="1"/>
          <p:nvPr>
            <p:ph idx="4" type="title"/>
          </p:nvPr>
        </p:nvSpPr>
        <p:spPr>
          <a:xfrm>
            <a:off x="-11850" y="927075"/>
            <a:ext cx="91440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2 columns slide 1">
  <p:cSld name="TITLE_AND_TWO_COLUMNS_2">
    <p:bg>
      <p:bgPr>
        <a:solidFill>
          <a:schemeClr val="lt1"/>
        </a:solidFill>
      </p:bgPr>
    </p:bg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61"/>
          <p:cNvSpPr/>
          <p:nvPr/>
        </p:nvSpPr>
        <p:spPr>
          <a:xfrm>
            <a:off x="406950" y="352200"/>
            <a:ext cx="8330100" cy="4311000"/>
          </a:xfrm>
          <a:prstGeom prst="rect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73" name="Google Shape;373;p61"/>
          <p:cNvCxnSpPr/>
          <p:nvPr/>
        </p:nvCxnSpPr>
        <p:spPr>
          <a:xfrm>
            <a:off x="4550550" y="1941425"/>
            <a:ext cx="0" cy="19275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4" name="Google Shape;374;p61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  <p:sp>
        <p:nvSpPr>
          <p:cNvPr id="375" name="Google Shape;375;p61"/>
          <p:cNvSpPr txBox="1"/>
          <p:nvPr>
            <p:ph type="ctrTitle"/>
          </p:nvPr>
        </p:nvSpPr>
        <p:spPr>
          <a:xfrm>
            <a:off x="1113228" y="2151075"/>
            <a:ext cx="31695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76" name="Google Shape;376;p61"/>
          <p:cNvSpPr txBox="1"/>
          <p:nvPr>
            <p:ph idx="1" type="subTitle"/>
          </p:nvPr>
        </p:nvSpPr>
        <p:spPr>
          <a:xfrm>
            <a:off x="1147278" y="2756525"/>
            <a:ext cx="31014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377" name="Google Shape;377;p61"/>
          <p:cNvSpPr txBox="1"/>
          <p:nvPr>
            <p:ph idx="2" type="ctrTitle"/>
          </p:nvPr>
        </p:nvSpPr>
        <p:spPr>
          <a:xfrm>
            <a:off x="4818378" y="2151075"/>
            <a:ext cx="31695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78" name="Google Shape;378;p61"/>
          <p:cNvSpPr txBox="1"/>
          <p:nvPr>
            <p:ph idx="3" type="subTitle"/>
          </p:nvPr>
        </p:nvSpPr>
        <p:spPr>
          <a:xfrm>
            <a:off x="4852428" y="2756525"/>
            <a:ext cx="31014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379" name="Google Shape;379;p61"/>
          <p:cNvSpPr txBox="1"/>
          <p:nvPr>
            <p:ph idx="4" type="title"/>
          </p:nvPr>
        </p:nvSpPr>
        <p:spPr>
          <a:xfrm>
            <a:off x="-11850" y="927075"/>
            <a:ext cx="91440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3 columns slide">
  <p:cSld name="TITLE_AND_TWO_COLUMNS_1">
    <p:bg>
      <p:bgPr>
        <a:solidFill>
          <a:schemeClr val="lt1"/>
        </a:solidFill>
      </p:bgPr>
    </p:bg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62"/>
          <p:cNvSpPr/>
          <p:nvPr/>
        </p:nvSpPr>
        <p:spPr>
          <a:xfrm>
            <a:off x="406950" y="352200"/>
            <a:ext cx="8330100" cy="4311000"/>
          </a:xfrm>
          <a:prstGeom prst="rect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p62"/>
          <p:cNvSpPr txBox="1"/>
          <p:nvPr>
            <p:ph type="title"/>
          </p:nvPr>
        </p:nvSpPr>
        <p:spPr>
          <a:xfrm>
            <a:off x="-11850" y="927075"/>
            <a:ext cx="91440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383" name="Google Shape;383;p62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  <p:sp>
        <p:nvSpPr>
          <p:cNvPr id="384" name="Google Shape;384;p62"/>
          <p:cNvSpPr txBox="1"/>
          <p:nvPr>
            <p:ph idx="2" type="ctrTitle"/>
          </p:nvPr>
        </p:nvSpPr>
        <p:spPr>
          <a:xfrm>
            <a:off x="1105351" y="2062425"/>
            <a:ext cx="21135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85" name="Google Shape;385;p62"/>
          <p:cNvSpPr txBox="1"/>
          <p:nvPr>
            <p:ph idx="1" type="subTitle"/>
          </p:nvPr>
        </p:nvSpPr>
        <p:spPr>
          <a:xfrm>
            <a:off x="1105354" y="2667875"/>
            <a:ext cx="21135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386" name="Google Shape;386;p62"/>
          <p:cNvSpPr txBox="1"/>
          <p:nvPr>
            <p:ph idx="3" type="ctrTitle"/>
          </p:nvPr>
        </p:nvSpPr>
        <p:spPr>
          <a:xfrm>
            <a:off x="3515251" y="2062425"/>
            <a:ext cx="21135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87" name="Google Shape;387;p62"/>
          <p:cNvSpPr txBox="1"/>
          <p:nvPr>
            <p:ph idx="4" type="subTitle"/>
          </p:nvPr>
        </p:nvSpPr>
        <p:spPr>
          <a:xfrm>
            <a:off x="3515254" y="2667875"/>
            <a:ext cx="21135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388" name="Google Shape;388;p62"/>
          <p:cNvSpPr txBox="1"/>
          <p:nvPr>
            <p:ph idx="5" type="ctrTitle"/>
          </p:nvPr>
        </p:nvSpPr>
        <p:spPr>
          <a:xfrm>
            <a:off x="5925151" y="2062425"/>
            <a:ext cx="21135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89" name="Google Shape;389;p62"/>
          <p:cNvSpPr txBox="1"/>
          <p:nvPr>
            <p:ph idx="6" type="subTitle"/>
          </p:nvPr>
        </p:nvSpPr>
        <p:spPr>
          <a:xfrm>
            <a:off x="5925154" y="2667875"/>
            <a:ext cx="21135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cxnSp>
        <p:nvCxnSpPr>
          <p:cNvPr id="390" name="Google Shape;390;p62"/>
          <p:cNvCxnSpPr/>
          <p:nvPr/>
        </p:nvCxnSpPr>
        <p:spPr>
          <a:xfrm>
            <a:off x="3406450" y="1926825"/>
            <a:ext cx="0" cy="19413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1" name="Google Shape;391;p62"/>
          <p:cNvCxnSpPr/>
          <p:nvPr/>
        </p:nvCxnSpPr>
        <p:spPr>
          <a:xfrm>
            <a:off x="5737375" y="1926825"/>
            <a:ext cx="0" cy="19413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6 columns slide">
  <p:cSld name="TITLE_AND_TWO_COLUMNS_1_1">
    <p:bg>
      <p:bgPr>
        <a:solidFill>
          <a:schemeClr val="lt1"/>
        </a:solidFill>
      </p:bgPr>
    </p:bg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63"/>
          <p:cNvSpPr/>
          <p:nvPr/>
        </p:nvSpPr>
        <p:spPr>
          <a:xfrm>
            <a:off x="406950" y="352200"/>
            <a:ext cx="8330100" cy="4311000"/>
          </a:xfrm>
          <a:prstGeom prst="rect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p63"/>
          <p:cNvSpPr txBox="1"/>
          <p:nvPr>
            <p:ph type="ctrTitle"/>
          </p:nvPr>
        </p:nvSpPr>
        <p:spPr>
          <a:xfrm>
            <a:off x="1105351" y="2765600"/>
            <a:ext cx="21135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95" name="Google Shape;395;p63"/>
          <p:cNvSpPr txBox="1"/>
          <p:nvPr>
            <p:ph idx="1" type="subTitle"/>
          </p:nvPr>
        </p:nvSpPr>
        <p:spPr>
          <a:xfrm>
            <a:off x="980600" y="3371050"/>
            <a:ext cx="23631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396" name="Google Shape;396;p63"/>
          <p:cNvSpPr txBox="1"/>
          <p:nvPr>
            <p:ph idx="2" type="ctrTitle"/>
          </p:nvPr>
        </p:nvSpPr>
        <p:spPr>
          <a:xfrm>
            <a:off x="3484651" y="2765600"/>
            <a:ext cx="21135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97" name="Google Shape;397;p63"/>
          <p:cNvSpPr txBox="1"/>
          <p:nvPr>
            <p:ph idx="3" type="subTitle"/>
          </p:nvPr>
        </p:nvSpPr>
        <p:spPr>
          <a:xfrm>
            <a:off x="3419975" y="3371050"/>
            <a:ext cx="22428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398" name="Google Shape;398;p63"/>
          <p:cNvSpPr txBox="1"/>
          <p:nvPr>
            <p:ph idx="4" type="ctrTitle"/>
          </p:nvPr>
        </p:nvSpPr>
        <p:spPr>
          <a:xfrm>
            <a:off x="5880251" y="2765600"/>
            <a:ext cx="21135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99" name="Google Shape;399;p63"/>
          <p:cNvSpPr txBox="1"/>
          <p:nvPr>
            <p:ph idx="5" type="subTitle"/>
          </p:nvPr>
        </p:nvSpPr>
        <p:spPr>
          <a:xfrm>
            <a:off x="5880250" y="3371050"/>
            <a:ext cx="21135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400" name="Google Shape;400;p63"/>
          <p:cNvSpPr txBox="1"/>
          <p:nvPr>
            <p:ph idx="6" type="title"/>
          </p:nvPr>
        </p:nvSpPr>
        <p:spPr>
          <a:xfrm>
            <a:off x="773850" y="638075"/>
            <a:ext cx="7672500" cy="48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401" name="Google Shape;401;p63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  <p:cxnSp>
        <p:nvCxnSpPr>
          <p:cNvPr id="402" name="Google Shape;402;p63"/>
          <p:cNvCxnSpPr/>
          <p:nvPr/>
        </p:nvCxnSpPr>
        <p:spPr>
          <a:xfrm>
            <a:off x="3343596" y="1602675"/>
            <a:ext cx="0" cy="24597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3" name="Google Shape;403;p63"/>
          <p:cNvCxnSpPr/>
          <p:nvPr/>
        </p:nvCxnSpPr>
        <p:spPr>
          <a:xfrm>
            <a:off x="5739196" y="1602675"/>
            <a:ext cx="0" cy="24597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4" name="Google Shape;404;p63"/>
          <p:cNvCxnSpPr/>
          <p:nvPr/>
        </p:nvCxnSpPr>
        <p:spPr>
          <a:xfrm>
            <a:off x="4233900" y="1120475"/>
            <a:ext cx="676200" cy="0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5" name="Google Shape;405;p63"/>
          <p:cNvCxnSpPr/>
          <p:nvPr/>
        </p:nvCxnSpPr>
        <p:spPr>
          <a:xfrm>
            <a:off x="1050450" y="2918000"/>
            <a:ext cx="7043100" cy="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6" name="Google Shape;406;p63"/>
          <p:cNvSpPr txBox="1"/>
          <p:nvPr>
            <p:ph idx="7" type="ctrTitle"/>
          </p:nvPr>
        </p:nvSpPr>
        <p:spPr>
          <a:xfrm>
            <a:off x="1105351" y="1436375"/>
            <a:ext cx="21135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07" name="Google Shape;407;p63"/>
          <p:cNvSpPr txBox="1"/>
          <p:nvPr>
            <p:ph idx="8" type="subTitle"/>
          </p:nvPr>
        </p:nvSpPr>
        <p:spPr>
          <a:xfrm>
            <a:off x="1073150" y="2041825"/>
            <a:ext cx="21780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408" name="Google Shape;408;p63"/>
          <p:cNvSpPr txBox="1"/>
          <p:nvPr>
            <p:ph idx="9" type="ctrTitle"/>
          </p:nvPr>
        </p:nvSpPr>
        <p:spPr>
          <a:xfrm>
            <a:off x="3484651" y="1436375"/>
            <a:ext cx="21135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09" name="Google Shape;409;p63"/>
          <p:cNvSpPr txBox="1"/>
          <p:nvPr>
            <p:ph idx="13" type="subTitle"/>
          </p:nvPr>
        </p:nvSpPr>
        <p:spPr>
          <a:xfrm>
            <a:off x="3452400" y="2041825"/>
            <a:ext cx="21780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410" name="Google Shape;410;p63"/>
          <p:cNvSpPr txBox="1"/>
          <p:nvPr>
            <p:ph idx="14" type="ctrTitle"/>
          </p:nvPr>
        </p:nvSpPr>
        <p:spPr>
          <a:xfrm>
            <a:off x="5880251" y="1436375"/>
            <a:ext cx="21135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11" name="Google Shape;411;p63"/>
          <p:cNvSpPr txBox="1"/>
          <p:nvPr>
            <p:ph idx="15" type="subTitle"/>
          </p:nvPr>
        </p:nvSpPr>
        <p:spPr>
          <a:xfrm>
            <a:off x="5831650" y="2041825"/>
            <a:ext cx="22107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 &amp; some text slide">
  <p:cSld name="BIG_NUMBER">
    <p:bg>
      <p:bgPr>
        <a:solidFill>
          <a:schemeClr val="lt1"/>
        </a:solidFill>
      </p:bgPr>
    </p:bg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64"/>
          <p:cNvSpPr/>
          <p:nvPr/>
        </p:nvSpPr>
        <p:spPr>
          <a:xfrm>
            <a:off x="406950" y="352200"/>
            <a:ext cx="8330100" cy="4311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Google Shape;414;p64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  <p:sp>
        <p:nvSpPr>
          <p:cNvPr id="415" name="Google Shape;415;p64"/>
          <p:cNvSpPr txBox="1"/>
          <p:nvPr>
            <p:ph idx="1" type="subTitle"/>
          </p:nvPr>
        </p:nvSpPr>
        <p:spPr>
          <a:xfrm>
            <a:off x="2433300" y="3015325"/>
            <a:ext cx="42774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6" name="Google Shape;416;p64"/>
          <p:cNvSpPr txBox="1"/>
          <p:nvPr>
            <p:ph type="title"/>
          </p:nvPr>
        </p:nvSpPr>
        <p:spPr>
          <a:xfrm>
            <a:off x="0" y="2466400"/>
            <a:ext cx="9144000" cy="48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b="1"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 &amp; some text slide 2">
  <p:cSld name="BIG_NUMBER_2">
    <p:bg>
      <p:bgPr>
        <a:solidFill>
          <a:schemeClr val="lt1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5"/>
          <p:cNvSpPr/>
          <p:nvPr/>
        </p:nvSpPr>
        <p:spPr>
          <a:xfrm>
            <a:off x="406950" y="352200"/>
            <a:ext cx="8330100" cy="4311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p65"/>
          <p:cNvSpPr txBox="1"/>
          <p:nvPr>
            <p:ph hasCustomPrompt="1" type="title"/>
          </p:nvPr>
        </p:nvSpPr>
        <p:spPr>
          <a:xfrm>
            <a:off x="742950" y="1238100"/>
            <a:ext cx="7729500" cy="196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b="1"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20" name="Google Shape;420;p65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  <p:sp>
        <p:nvSpPr>
          <p:cNvPr id="421" name="Google Shape;421;p65"/>
          <p:cNvSpPr txBox="1"/>
          <p:nvPr>
            <p:ph idx="1" type="subTitle"/>
          </p:nvPr>
        </p:nvSpPr>
        <p:spPr>
          <a:xfrm>
            <a:off x="2433300" y="3015325"/>
            <a:ext cx="42774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&amp; some text slide 1">
  <p:cSld name="BIG_NUMBER_1">
    <p:bg>
      <p:bgPr>
        <a:solidFill>
          <a:schemeClr val="lt1"/>
        </a:solidFill>
      </p:bgPr>
    </p:bg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66"/>
          <p:cNvSpPr/>
          <p:nvPr/>
        </p:nvSpPr>
        <p:spPr>
          <a:xfrm>
            <a:off x="406950" y="352200"/>
            <a:ext cx="8330100" cy="4311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p66"/>
          <p:cNvSpPr txBox="1"/>
          <p:nvPr>
            <p:ph hasCustomPrompt="1" type="title"/>
          </p:nvPr>
        </p:nvSpPr>
        <p:spPr>
          <a:xfrm>
            <a:off x="742950" y="832600"/>
            <a:ext cx="7729500" cy="88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25" name="Google Shape;425;p66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  <p:sp>
        <p:nvSpPr>
          <p:cNvPr id="426" name="Google Shape;426;p66"/>
          <p:cNvSpPr txBox="1"/>
          <p:nvPr>
            <p:ph idx="1" type="subTitle"/>
          </p:nvPr>
        </p:nvSpPr>
        <p:spPr>
          <a:xfrm>
            <a:off x="1667075" y="1469500"/>
            <a:ext cx="5809800" cy="3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7" name="Google Shape;427;p66"/>
          <p:cNvSpPr txBox="1"/>
          <p:nvPr>
            <p:ph hasCustomPrompt="1" idx="2" type="title"/>
          </p:nvPr>
        </p:nvSpPr>
        <p:spPr>
          <a:xfrm>
            <a:off x="742950" y="1956000"/>
            <a:ext cx="7729500" cy="88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28" name="Google Shape;428;p66"/>
          <p:cNvSpPr txBox="1"/>
          <p:nvPr>
            <p:ph idx="3" type="subTitle"/>
          </p:nvPr>
        </p:nvSpPr>
        <p:spPr>
          <a:xfrm>
            <a:off x="1667075" y="2592900"/>
            <a:ext cx="5809800" cy="3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9" name="Google Shape;429;p66"/>
          <p:cNvSpPr txBox="1"/>
          <p:nvPr>
            <p:ph hasCustomPrompt="1" idx="4" type="title"/>
          </p:nvPr>
        </p:nvSpPr>
        <p:spPr>
          <a:xfrm>
            <a:off x="742950" y="3079400"/>
            <a:ext cx="7729500" cy="88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30" name="Google Shape;430;p66"/>
          <p:cNvSpPr txBox="1"/>
          <p:nvPr>
            <p:ph idx="5" type="subTitle"/>
          </p:nvPr>
        </p:nvSpPr>
        <p:spPr>
          <a:xfrm>
            <a:off x="1667075" y="3716300"/>
            <a:ext cx="5809800" cy="3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bg>
      <p:bgPr>
        <a:solidFill>
          <a:schemeClr val="lt1"/>
        </a:solidFill>
      </p:bgPr>
    </p:bg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hite frame">
  <p:cSld name="BLANK_1_1">
    <p:bg>
      <p:bgPr>
        <a:solidFill>
          <a:schemeClr val="lt1"/>
        </a:solidFill>
      </p:bgPr>
    </p:bg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68"/>
          <p:cNvSpPr/>
          <p:nvPr/>
        </p:nvSpPr>
        <p:spPr>
          <a:xfrm>
            <a:off x="406950" y="416250"/>
            <a:ext cx="8330100" cy="4311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quare with title and text">
  <p:cSld name="CUSTOM_1">
    <p:bg>
      <p:bgPr>
        <a:solidFill>
          <a:schemeClr val="lt1"/>
        </a:solidFill>
      </p:bgPr>
    </p:bg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69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  <p:sp>
        <p:nvSpPr>
          <p:cNvPr id="436" name="Google Shape;436;p69"/>
          <p:cNvSpPr/>
          <p:nvPr/>
        </p:nvSpPr>
        <p:spPr>
          <a:xfrm>
            <a:off x="406950" y="352200"/>
            <a:ext cx="4287900" cy="4311000"/>
          </a:xfrm>
          <a:prstGeom prst="rect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" name="Google Shape;437;p69"/>
          <p:cNvSpPr txBox="1"/>
          <p:nvPr>
            <p:ph type="title"/>
          </p:nvPr>
        </p:nvSpPr>
        <p:spPr>
          <a:xfrm>
            <a:off x="737850" y="980260"/>
            <a:ext cx="3571500" cy="57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438" name="Google Shape;438;p69"/>
          <p:cNvSpPr txBox="1"/>
          <p:nvPr>
            <p:ph idx="1" type="subTitle"/>
          </p:nvPr>
        </p:nvSpPr>
        <p:spPr>
          <a:xfrm>
            <a:off x="737850" y="2261500"/>
            <a:ext cx="3606600" cy="194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39" name="Google Shape;439;p69"/>
          <p:cNvCxnSpPr/>
          <p:nvPr/>
        </p:nvCxnSpPr>
        <p:spPr>
          <a:xfrm>
            <a:off x="2203050" y="1597475"/>
            <a:ext cx="676200" cy="0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ubtitle with cyan frame">
  <p:cSld name="CUSTOM_1_1_1">
    <p:bg>
      <p:bgPr>
        <a:solidFill>
          <a:schemeClr val="lt1"/>
        </a:solidFill>
      </p:bgPr>
    </p:bg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70"/>
          <p:cNvSpPr/>
          <p:nvPr/>
        </p:nvSpPr>
        <p:spPr>
          <a:xfrm>
            <a:off x="4609950" y="-11150"/>
            <a:ext cx="4545300" cy="521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" name="Google Shape;442;p70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D9D9D9"/>
                </a:solidFill>
              </a:defRPr>
            </a:lvl1pPr>
            <a:lvl2pPr lvl="1" rtl="0">
              <a:buNone/>
              <a:defRPr>
                <a:solidFill>
                  <a:srgbClr val="D9D9D9"/>
                </a:solidFill>
              </a:defRPr>
            </a:lvl2pPr>
            <a:lvl3pPr lvl="2" rtl="0">
              <a:buNone/>
              <a:defRPr>
                <a:solidFill>
                  <a:srgbClr val="D9D9D9"/>
                </a:solidFill>
              </a:defRPr>
            </a:lvl3pPr>
            <a:lvl4pPr lvl="3" rtl="0">
              <a:buNone/>
              <a:defRPr>
                <a:solidFill>
                  <a:srgbClr val="D9D9D9"/>
                </a:solidFill>
              </a:defRPr>
            </a:lvl4pPr>
            <a:lvl5pPr lvl="4" rtl="0">
              <a:buNone/>
              <a:defRPr>
                <a:solidFill>
                  <a:srgbClr val="D9D9D9"/>
                </a:solidFill>
              </a:defRPr>
            </a:lvl5pPr>
            <a:lvl6pPr lvl="5" rtl="0">
              <a:buNone/>
              <a:defRPr>
                <a:solidFill>
                  <a:srgbClr val="D9D9D9"/>
                </a:solidFill>
              </a:defRPr>
            </a:lvl6pPr>
            <a:lvl7pPr lvl="6" rtl="0">
              <a:buNone/>
              <a:defRPr>
                <a:solidFill>
                  <a:srgbClr val="D9D9D9"/>
                </a:solidFill>
              </a:defRPr>
            </a:lvl7pPr>
            <a:lvl8pPr lvl="7" rtl="0">
              <a:buNone/>
              <a:defRPr>
                <a:solidFill>
                  <a:srgbClr val="D9D9D9"/>
                </a:solidFill>
              </a:defRPr>
            </a:lvl8pPr>
            <a:lvl9pPr lvl="8" rtl="0">
              <a:buNone/>
              <a:defRPr>
                <a:solidFill>
                  <a:srgbClr val="D9D9D9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 sz="1200">
                <a:solidFill>
                  <a:srgbClr val="B7B7B7"/>
                </a:solidFill>
                <a:latin typeface="Arvo"/>
                <a:ea typeface="Arvo"/>
                <a:cs typeface="Arvo"/>
                <a:sym typeface="Arvo"/>
              </a:rPr>
              <a:t>‹#›</a:t>
            </a:fld>
            <a:endParaRPr sz="1200">
              <a:solidFill>
                <a:srgbClr val="B7B7B7"/>
              </a:solidFill>
              <a:latin typeface="Arvo"/>
              <a:ea typeface="Arvo"/>
              <a:cs typeface="Arvo"/>
              <a:sym typeface="Arvo"/>
            </a:endParaRPr>
          </a:p>
        </p:txBody>
      </p:sp>
      <p:sp>
        <p:nvSpPr>
          <p:cNvPr id="443" name="Google Shape;443;p70"/>
          <p:cNvSpPr txBox="1"/>
          <p:nvPr>
            <p:ph type="title"/>
          </p:nvPr>
        </p:nvSpPr>
        <p:spPr>
          <a:xfrm>
            <a:off x="626079" y="980260"/>
            <a:ext cx="3571500" cy="57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444" name="Google Shape;444;p70"/>
          <p:cNvSpPr txBox="1"/>
          <p:nvPr>
            <p:ph idx="1" type="subTitle"/>
          </p:nvPr>
        </p:nvSpPr>
        <p:spPr>
          <a:xfrm>
            <a:off x="626079" y="2261500"/>
            <a:ext cx="3606600" cy="194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45" name="Google Shape;445;p70"/>
          <p:cNvCxnSpPr/>
          <p:nvPr/>
        </p:nvCxnSpPr>
        <p:spPr>
          <a:xfrm>
            <a:off x="737850" y="1597475"/>
            <a:ext cx="676200" cy="0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6" name="Google Shape;446;p70"/>
          <p:cNvSpPr txBox="1"/>
          <p:nvPr>
            <p:ph idx="2" type="subTitle"/>
          </p:nvPr>
        </p:nvSpPr>
        <p:spPr>
          <a:xfrm>
            <a:off x="5079304" y="2261500"/>
            <a:ext cx="3606600" cy="194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yan frame 1">
  <p:cSld name="CUSTOM_1_1_1_1">
    <p:bg>
      <p:bgPr>
        <a:solidFill>
          <a:schemeClr val="lt1"/>
        </a:solidFill>
      </p:bgPr>
    </p:bg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71"/>
          <p:cNvSpPr/>
          <p:nvPr/>
        </p:nvSpPr>
        <p:spPr>
          <a:xfrm>
            <a:off x="5200425" y="-11150"/>
            <a:ext cx="3954900" cy="521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" name="Google Shape;449;p71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D9D9D9"/>
                </a:solidFill>
              </a:defRPr>
            </a:lvl1pPr>
            <a:lvl2pPr lvl="1" rtl="0">
              <a:buNone/>
              <a:defRPr>
                <a:solidFill>
                  <a:srgbClr val="D9D9D9"/>
                </a:solidFill>
              </a:defRPr>
            </a:lvl2pPr>
            <a:lvl3pPr lvl="2" rtl="0">
              <a:buNone/>
              <a:defRPr>
                <a:solidFill>
                  <a:srgbClr val="D9D9D9"/>
                </a:solidFill>
              </a:defRPr>
            </a:lvl3pPr>
            <a:lvl4pPr lvl="3" rtl="0">
              <a:buNone/>
              <a:defRPr>
                <a:solidFill>
                  <a:srgbClr val="D9D9D9"/>
                </a:solidFill>
              </a:defRPr>
            </a:lvl4pPr>
            <a:lvl5pPr lvl="4" rtl="0">
              <a:buNone/>
              <a:defRPr>
                <a:solidFill>
                  <a:srgbClr val="D9D9D9"/>
                </a:solidFill>
              </a:defRPr>
            </a:lvl5pPr>
            <a:lvl6pPr lvl="5" rtl="0">
              <a:buNone/>
              <a:defRPr>
                <a:solidFill>
                  <a:srgbClr val="D9D9D9"/>
                </a:solidFill>
              </a:defRPr>
            </a:lvl6pPr>
            <a:lvl7pPr lvl="6" rtl="0">
              <a:buNone/>
              <a:defRPr>
                <a:solidFill>
                  <a:srgbClr val="D9D9D9"/>
                </a:solidFill>
              </a:defRPr>
            </a:lvl7pPr>
            <a:lvl8pPr lvl="7" rtl="0">
              <a:buNone/>
              <a:defRPr>
                <a:solidFill>
                  <a:srgbClr val="D9D9D9"/>
                </a:solidFill>
              </a:defRPr>
            </a:lvl8pPr>
            <a:lvl9pPr lvl="8" rtl="0">
              <a:buNone/>
              <a:defRPr>
                <a:solidFill>
                  <a:srgbClr val="D9D9D9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 sz="1200">
                <a:solidFill>
                  <a:srgbClr val="B7B7B7"/>
                </a:solidFill>
                <a:latin typeface="Arvo"/>
                <a:ea typeface="Arvo"/>
                <a:cs typeface="Arvo"/>
                <a:sym typeface="Arvo"/>
              </a:rPr>
              <a:t>‹#›</a:t>
            </a:fld>
            <a:endParaRPr sz="1200">
              <a:solidFill>
                <a:srgbClr val="B7B7B7"/>
              </a:solidFill>
              <a:latin typeface="Arvo"/>
              <a:ea typeface="Arvo"/>
              <a:cs typeface="Arvo"/>
              <a:sym typeface="Arvo"/>
            </a:endParaRPr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yan with title and text ">
  <p:cSld name="CUSTOM_2"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2"/>
          <p:cNvSpPr/>
          <p:nvPr/>
        </p:nvSpPr>
        <p:spPr>
          <a:xfrm>
            <a:off x="0" y="1027350"/>
            <a:ext cx="9144000" cy="308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p72"/>
          <p:cNvSpPr txBox="1"/>
          <p:nvPr>
            <p:ph type="title"/>
          </p:nvPr>
        </p:nvSpPr>
        <p:spPr>
          <a:xfrm>
            <a:off x="4696275" y="1725450"/>
            <a:ext cx="3055500" cy="111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453" name="Google Shape;453;p72"/>
          <p:cNvSpPr txBox="1"/>
          <p:nvPr>
            <p:ph idx="1" type="subTitle"/>
          </p:nvPr>
        </p:nvSpPr>
        <p:spPr>
          <a:xfrm>
            <a:off x="4696275" y="2839950"/>
            <a:ext cx="2770200" cy="5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54" name="Google Shape;454;p72"/>
          <p:cNvSpPr txBox="1"/>
          <p:nvPr>
            <p:ph idx="12" type="sldNum"/>
          </p:nvPr>
        </p:nvSpPr>
        <p:spPr>
          <a:xfrm>
            <a:off x="8364708" y="42690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yan with title and text  1">
  <p:cSld name="CUSTOM_2_1"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73"/>
          <p:cNvSpPr/>
          <p:nvPr/>
        </p:nvSpPr>
        <p:spPr>
          <a:xfrm>
            <a:off x="0" y="1027350"/>
            <a:ext cx="9144000" cy="308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p73"/>
          <p:cNvSpPr txBox="1"/>
          <p:nvPr>
            <p:ph type="title"/>
          </p:nvPr>
        </p:nvSpPr>
        <p:spPr>
          <a:xfrm>
            <a:off x="1630100" y="1725450"/>
            <a:ext cx="3055500" cy="111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458" name="Google Shape;458;p73"/>
          <p:cNvSpPr txBox="1"/>
          <p:nvPr>
            <p:ph idx="1" type="subTitle"/>
          </p:nvPr>
        </p:nvSpPr>
        <p:spPr>
          <a:xfrm>
            <a:off x="1915400" y="2839950"/>
            <a:ext cx="2770200" cy="5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59" name="Google Shape;459;p73"/>
          <p:cNvSpPr txBox="1"/>
          <p:nvPr>
            <p:ph idx="12" type="sldNum"/>
          </p:nvPr>
        </p:nvSpPr>
        <p:spPr>
          <a:xfrm>
            <a:off x="8364708" y="42690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yan with title and text">
  <p:cSld name="CUSTOM_7"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74"/>
          <p:cNvSpPr/>
          <p:nvPr/>
        </p:nvSpPr>
        <p:spPr>
          <a:xfrm>
            <a:off x="-73650" y="-11150"/>
            <a:ext cx="9228900" cy="521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" name="Google Shape;462;p74"/>
          <p:cNvSpPr/>
          <p:nvPr/>
        </p:nvSpPr>
        <p:spPr>
          <a:xfrm>
            <a:off x="1430400" y="653850"/>
            <a:ext cx="6283200" cy="3835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3" name="Google Shape;463;p74"/>
          <p:cNvSpPr/>
          <p:nvPr/>
        </p:nvSpPr>
        <p:spPr>
          <a:xfrm>
            <a:off x="1430400" y="1371450"/>
            <a:ext cx="1147200" cy="39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4" name="Google Shape;464;p74"/>
          <p:cNvSpPr txBox="1"/>
          <p:nvPr>
            <p:ph type="title"/>
          </p:nvPr>
        </p:nvSpPr>
        <p:spPr>
          <a:xfrm>
            <a:off x="2675900" y="1220035"/>
            <a:ext cx="39261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65" name="Google Shape;465;p74"/>
          <p:cNvSpPr txBox="1"/>
          <p:nvPr>
            <p:ph idx="1" type="subTitle"/>
          </p:nvPr>
        </p:nvSpPr>
        <p:spPr>
          <a:xfrm>
            <a:off x="2675901" y="2547750"/>
            <a:ext cx="3136200" cy="194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with frame ">
  <p:cSld name="BLANK_1_1_1">
    <p:bg>
      <p:bgPr>
        <a:solidFill>
          <a:schemeClr val="accent1"/>
        </a:solidFill>
      </p:bgPr>
    </p:bg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75"/>
          <p:cNvSpPr/>
          <p:nvPr/>
        </p:nvSpPr>
        <p:spPr>
          <a:xfrm>
            <a:off x="406950" y="416250"/>
            <a:ext cx="8330100" cy="4311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p75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469" name="Google Shape;469;p75"/>
          <p:cNvSpPr txBox="1"/>
          <p:nvPr>
            <p:ph type="title"/>
          </p:nvPr>
        </p:nvSpPr>
        <p:spPr>
          <a:xfrm>
            <a:off x="783525" y="1738050"/>
            <a:ext cx="2545800" cy="166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cxnSp>
        <p:nvCxnSpPr>
          <p:cNvPr id="470" name="Google Shape;470;p75"/>
          <p:cNvCxnSpPr/>
          <p:nvPr/>
        </p:nvCxnSpPr>
        <p:spPr>
          <a:xfrm>
            <a:off x="918900" y="3511600"/>
            <a:ext cx="676200" cy="0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with frame  1">
  <p:cSld name="BLANK_1_1_1_1">
    <p:bg>
      <p:bgPr>
        <a:solidFill>
          <a:schemeClr val="accent1"/>
        </a:solidFill>
      </p:bgPr>
    </p:bg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76"/>
          <p:cNvSpPr/>
          <p:nvPr/>
        </p:nvSpPr>
        <p:spPr>
          <a:xfrm>
            <a:off x="406950" y="416250"/>
            <a:ext cx="8330100" cy="4311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76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474" name="Google Shape;474;p76"/>
          <p:cNvSpPr txBox="1"/>
          <p:nvPr>
            <p:ph type="title"/>
          </p:nvPr>
        </p:nvSpPr>
        <p:spPr>
          <a:xfrm>
            <a:off x="783525" y="621500"/>
            <a:ext cx="7618200" cy="39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1">
  <p:cSld name="TITLE_1"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7"/>
          <p:cNvSpPr/>
          <p:nvPr/>
        </p:nvSpPr>
        <p:spPr>
          <a:xfrm>
            <a:off x="0" y="-20550"/>
            <a:ext cx="9347700" cy="5184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77" name="Google Shape;477;p77"/>
          <p:cNvCxnSpPr/>
          <p:nvPr/>
        </p:nvCxnSpPr>
        <p:spPr>
          <a:xfrm>
            <a:off x="720000" y="-20550"/>
            <a:ext cx="0" cy="51846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78" name="Google Shape;478;p77"/>
          <p:cNvCxnSpPr/>
          <p:nvPr/>
        </p:nvCxnSpPr>
        <p:spPr>
          <a:xfrm rot="10800000">
            <a:off x="-68600" y="4439525"/>
            <a:ext cx="93999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79" name="Google Shape;479;p77"/>
          <p:cNvSpPr/>
          <p:nvPr/>
        </p:nvSpPr>
        <p:spPr>
          <a:xfrm>
            <a:off x="540000" y="4259525"/>
            <a:ext cx="360000" cy="36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Google Shape;480;p77"/>
          <p:cNvSpPr txBox="1"/>
          <p:nvPr>
            <p:ph type="ctrTitle"/>
          </p:nvPr>
        </p:nvSpPr>
        <p:spPr>
          <a:xfrm>
            <a:off x="1068025" y="857900"/>
            <a:ext cx="3350100" cy="118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481" name="Google Shape;481;p77"/>
          <p:cNvSpPr txBox="1"/>
          <p:nvPr>
            <p:ph idx="1" type="subTitle"/>
          </p:nvPr>
        </p:nvSpPr>
        <p:spPr>
          <a:xfrm>
            <a:off x="1068025" y="2040791"/>
            <a:ext cx="2165400" cy="61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83" name="Google Shape;483;p78"/>
          <p:cNvCxnSpPr/>
          <p:nvPr/>
        </p:nvCxnSpPr>
        <p:spPr>
          <a:xfrm>
            <a:off x="720000" y="-20550"/>
            <a:ext cx="0" cy="5184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4" name="Google Shape;484;p78"/>
          <p:cNvCxnSpPr/>
          <p:nvPr/>
        </p:nvCxnSpPr>
        <p:spPr>
          <a:xfrm rot="10800000">
            <a:off x="-49650" y="731375"/>
            <a:ext cx="9399900" cy="0"/>
          </a:xfrm>
          <a:prstGeom prst="straightConnector1">
            <a:avLst/>
          </a:prstGeom>
          <a:noFill/>
          <a:ln cap="flat" cmpd="sng" w="38100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5" name="Google Shape;485;p78"/>
          <p:cNvSpPr/>
          <p:nvPr/>
        </p:nvSpPr>
        <p:spPr>
          <a:xfrm>
            <a:off x="540000" y="551375"/>
            <a:ext cx="360000" cy="36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78"/>
          <p:cNvSpPr/>
          <p:nvPr/>
        </p:nvSpPr>
        <p:spPr>
          <a:xfrm>
            <a:off x="2208625" y="84575"/>
            <a:ext cx="4731600" cy="1033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7" name="Google Shape;487;p78"/>
          <p:cNvSpPr txBox="1"/>
          <p:nvPr>
            <p:ph type="title"/>
          </p:nvPr>
        </p:nvSpPr>
        <p:spPr>
          <a:xfrm>
            <a:off x="725200" y="373713"/>
            <a:ext cx="7704000" cy="69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FFFFFF"/>
        </a:solidFill>
      </p:bgPr>
    </p:bg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89" name="Google Shape;489;p79"/>
          <p:cNvCxnSpPr/>
          <p:nvPr/>
        </p:nvCxnSpPr>
        <p:spPr>
          <a:xfrm>
            <a:off x="8424000" y="-20550"/>
            <a:ext cx="0" cy="5184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0" name="Google Shape;490;p79"/>
          <p:cNvCxnSpPr/>
          <p:nvPr/>
        </p:nvCxnSpPr>
        <p:spPr>
          <a:xfrm rot="10800000">
            <a:off x="-68600" y="721500"/>
            <a:ext cx="9399900" cy="0"/>
          </a:xfrm>
          <a:prstGeom prst="straightConnector1">
            <a:avLst/>
          </a:prstGeom>
          <a:noFill/>
          <a:ln cap="flat" cmpd="sng" w="38100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1" name="Google Shape;491;p79"/>
          <p:cNvSpPr/>
          <p:nvPr/>
        </p:nvSpPr>
        <p:spPr>
          <a:xfrm>
            <a:off x="8244000" y="574500"/>
            <a:ext cx="360000" cy="36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2" name="Google Shape;492;p79"/>
          <p:cNvSpPr/>
          <p:nvPr/>
        </p:nvSpPr>
        <p:spPr>
          <a:xfrm>
            <a:off x="0" y="0"/>
            <a:ext cx="2288100" cy="5143500"/>
          </a:xfrm>
          <a:prstGeom prst="rect">
            <a:avLst/>
          </a:prstGeom>
          <a:solidFill>
            <a:srgbClr val="3876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p79"/>
          <p:cNvSpPr/>
          <p:nvPr/>
        </p:nvSpPr>
        <p:spPr>
          <a:xfrm>
            <a:off x="720000" y="360750"/>
            <a:ext cx="3131100" cy="4430400"/>
          </a:xfrm>
          <a:prstGeom prst="rect">
            <a:avLst/>
          </a:prstGeom>
          <a:noFill/>
          <a:ln cap="flat" cmpd="sng" w="3810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p79"/>
          <p:cNvSpPr txBox="1"/>
          <p:nvPr>
            <p:ph type="title"/>
          </p:nvPr>
        </p:nvSpPr>
        <p:spPr>
          <a:xfrm>
            <a:off x="4500925" y="1307388"/>
            <a:ext cx="3056100" cy="132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u="sng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95" name="Google Shape;495;p79"/>
          <p:cNvSpPr txBox="1"/>
          <p:nvPr>
            <p:ph idx="1" type="subTitle"/>
          </p:nvPr>
        </p:nvSpPr>
        <p:spPr>
          <a:xfrm>
            <a:off x="4500925" y="2627693"/>
            <a:ext cx="2893800" cy="114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TITLE_AND_TWO_COLUMNS_1_1_2_1"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97" name="Google Shape;497;p80"/>
          <p:cNvCxnSpPr/>
          <p:nvPr/>
        </p:nvCxnSpPr>
        <p:spPr>
          <a:xfrm>
            <a:off x="720000" y="-20550"/>
            <a:ext cx="0" cy="5184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8" name="Google Shape;498;p80"/>
          <p:cNvCxnSpPr/>
          <p:nvPr/>
        </p:nvCxnSpPr>
        <p:spPr>
          <a:xfrm rot="10800000">
            <a:off x="-49650" y="731375"/>
            <a:ext cx="9399900" cy="0"/>
          </a:xfrm>
          <a:prstGeom prst="straightConnector1">
            <a:avLst/>
          </a:prstGeom>
          <a:noFill/>
          <a:ln cap="flat" cmpd="sng" w="38100">
            <a:solidFill>
              <a:srgbClr val="F1C23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9" name="Google Shape;499;p80"/>
          <p:cNvSpPr/>
          <p:nvPr/>
        </p:nvSpPr>
        <p:spPr>
          <a:xfrm>
            <a:off x="540000" y="551375"/>
            <a:ext cx="360000" cy="36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0" name="Google Shape;500;p80"/>
          <p:cNvSpPr/>
          <p:nvPr/>
        </p:nvSpPr>
        <p:spPr>
          <a:xfrm>
            <a:off x="2208625" y="84575"/>
            <a:ext cx="4731600" cy="1033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p80"/>
          <p:cNvSpPr txBox="1"/>
          <p:nvPr>
            <p:ph idx="1" type="subTitle"/>
          </p:nvPr>
        </p:nvSpPr>
        <p:spPr>
          <a:xfrm>
            <a:off x="1255875" y="2890378"/>
            <a:ext cx="1899000" cy="4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02" name="Google Shape;502;p80"/>
          <p:cNvSpPr txBox="1"/>
          <p:nvPr>
            <p:ph idx="2" type="subTitle"/>
          </p:nvPr>
        </p:nvSpPr>
        <p:spPr>
          <a:xfrm>
            <a:off x="3607975" y="2890378"/>
            <a:ext cx="1899000" cy="4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03" name="Google Shape;503;p80"/>
          <p:cNvSpPr txBox="1"/>
          <p:nvPr>
            <p:ph idx="3" type="subTitle"/>
          </p:nvPr>
        </p:nvSpPr>
        <p:spPr>
          <a:xfrm>
            <a:off x="5989125" y="2890378"/>
            <a:ext cx="1899000" cy="4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04" name="Google Shape;504;p80"/>
          <p:cNvSpPr txBox="1"/>
          <p:nvPr>
            <p:ph type="title"/>
          </p:nvPr>
        </p:nvSpPr>
        <p:spPr>
          <a:xfrm>
            <a:off x="2465450" y="374913"/>
            <a:ext cx="4213200" cy="75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505" name="Google Shape;505;p80"/>
          <p:cNvSpPr txBox="1"/>
          <p:nvPr>
            <p:ph idx="4" type="subTitle"/>
          </p:nvPr>
        </p:nvSpPr>
        <p:spPr>
          <a:xfrm>
            <a:off x="1298775" y="3266653"/>
            <a:ext cx="1813200" cy="101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06" name="Google Shape;506;p80"/>
          <p:cNvSpPr txBox="1"/>
          <p:nvPr>
            <p:ph idx="5" type="subTitle"/>
          </p:nvPr>
        </p:nvSpPr>
        <p:spPr>
          <a:xfrm>
            <a:off x="3670601" y="3266653"/>
            <a:ext cx="1813200" cy="101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507" name="Google Shape;507;p80"/>
          <p:cNvSpPr txBox="1"/>
          <p:nvPr>
            <p:ph idx="6" type="subTitle"/>
          </p:nvPr>
        </p:nvSpPr>
        <p:spPr>
          <a:xfrm>
            <a:off x="6042424" y="3266653"/>
            <a:ext cx="1813200" cy="101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TWO_COLUMNS_3">
  <p:cSld name="TITLE_AND_TWO_COLUMNS_3"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81"/>
          <p:cNvSpPr/>
          <p:nvPr/>
        </p:nvSpPr>
        <p:spPr>
          <a:xfrm>
            <a:off x="-150" y="0"/>
            <a:ext cx="9144000" cy="2580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10" name="Google Shape;510;p81"/>
          <p:cNvCxnSpPr/>
          <p:nvPr/>
        </p:nvCxnSpPr>
        <p:spPr>
          <a:xfrm>
            <a:off x="4571850" y="-20550"/>
            <a:ext cx="0" cy="51846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1" name="Google Shape;511;p81"/>
          <p:cNvCxnSpPr/>
          <p:nvPr/>
        </p:nvCxnSpPr>
        <p:spPr>
          <a:xfrm rot="10800000">
            <a:off x="-68600" y="2580000"/>
            <a:ext cx="9399900" cy="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2" name="Google Shape;512;p81"/>
          <p:cNvSpPr txBox="1"/>
          <p:nvPr>
            <p:ph type="title"/>
          </p:nvPr>
        </p:nvSpPr>
        <p:spPr>
          <a:xfrm>
            <a:off x="712950" y="1585225"/>
            <a:ext cx="3095400" cy="6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513" name="Google Shape;513;p81"/>
          <p:cNvSpPr txBox="1"/>
          <p:nvPr>
            <p:ph idx="2" type="title"/>
          </p:nvPr>
        </p:nvSpPr>
        <p:spPr>
          <a:xfrm>
            <a:off x="5339975" y="1585225"/>
            <a:ext cx="3086700" cy="6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514" name="Google Shape;514;p81"/>
          <p:cNvSpPr txBox="1"/>
          <p:nvPr>
            <p:ph idx="1" type="subTitle"/>
          </p:nvPr>
        </p:nvSpPr>
        <p:spPr>
          <a:xfrm>
            <a:off x="5830775" y="2773175"/>
            <a:ext cx="2101200" cy="91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15" name="Google Shape;515;p81"/>
          <p:cNvSpPr txBox="1"/>
          <p:nvPr>
            <p:ph idx="3" type="subTitle"/>
          </p:nvPr>
        </p:nvSpPr>
        <p:spPr>
          <a:xfrm>
            <a:off x="1205025" y="2773175"/>
            <a:ext cx="2101200" cy="91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0"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82"/>
          <p:cNvSpPr txBox="1"/>
          <p:nvPr>
            <p:ph type="title"/>
          </p:nvPr>
        </p:nvSpPr>
        <p:spPr>
          <a:xfrm>
            <a:off x="2101800" y="2309850"/>
            <a:ext cx="49404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518" name="Google Shape;518;p82"/>
          <p:cNvCxnSpPr/>
          <p:nvPr/>
        </p:nvCxnSpPr>
        <p:spPr>
          <a:xfrm>
            <a:off x="720000" y="-20550"/>
            <a:ext cx="0" cy="5184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9" name="Google Shape;519;p82"/>
          <p:cNvCxnSpPr/>
          <p:nvPr/>
        </p:nvCxnSpPr>
        <p:spPr>
          <a:xfrm rot="10800000">
            <a:off x="-49650" y="731375"/>
            <a:ext cx="9399900" cy="0"/>
          </a:xfrm>
          <a:prstGeom prst="straightConnector1">
            <a:avLst/>
          </a:prstGeom>
          <a:noFill/>
          <a:ln cap="flat" cmpd="sng" w="38100">
            <a:solidFill>
              <a:srgbClr val="F1C23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0" name="Google Shape;520;p82"/>
          <p:cNvSpPr/>
          <p:nvPr/>
        </p:nvSpPr>
        <p:spPr>
          <a:xfrm>
            <a:off x="540000" y="551375"/>
            <a:ext cx="360000" cy="36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21" name="Google Shape;521;p82"/>
          <p:cNvCxnSpPr/>
          <p:nvPr/>
        </p:nvCxnSpPr>
        <p:spPr>
          <a:xfrm>
            <a:off x="8417375" y="-20550"/>
            <a:ext cx="0" cy="5184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2" name="Google Shape;522;p82"/>
          <p:cNvSpPr/>
          <p:nvPr/>
        </p:nvSpPr>
        <p:spPr>
          <a:xfrm>
            <a:off x="8237375" y="551375"/>
            <a:ext cx="360000" cy="36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23" name="Google Shape;523;p82"/>
          <p:cNvCxnSpPr/>
          <p:nvPr/>
        </p:nvCxnSpPr>
        <p:spPr>
          <a:xfrm rot="10800000">
            <a:off x="-49650" y="4439525"/>
            <a:ext cx="9399900" cy="0"/>
          </a:xfrm>
          <a:prstGeom prst="straightConnector1">
            <a:avLst/>
          </a:prstGeom>
          <a:noFill/>
          <a:ln cap="flat" cmpd="sng" w="38100">
            <a:solidFill>
              <a:srgbClr val="F1C23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4" name="Google Shape;524;p82"/>
          <p:cNvSpPr/>
          <p:nvPr/>
        </p:nvSpPr>
        <p:spPr>
          <a:xfrm>
            <a:off x="540000" y="4259525"/>
            <a:ext cx="360000" cy="36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5" name="Google Shape;525;p82"/>
          <p:cNvSpPr/>
          <p:nvPr/>
        </p:nvSpPr>
        <p:spPr>
          <a:xfrm>
            <a:off x="8237375" y="4259525"/>
            <a:ext cx="360000" cy="36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розділу 1">
  <p:cSld name="SECTION_HEADER_1_1"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8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528" name="Google Shape;528;p8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Два объекта" type="twoObj">
  <p:cSld name="TWO_OBJECTS"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8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1" name="Google Shape;531;p84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2" name="Google Shape;532;p84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3" name="Google Shape;533;p84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4" name="Google Shape;534;p84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5" name="Google Shape;535;p84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2">
  <p:cSld name="TITLE_2"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85"/>
          <p:cNvSpPr/>
          <p:nvPr/>
        </p:nvSpPr>
        <p:spPr>
          <a:xfrm>
            <a:off x="0" y="-20550"/>
            <a:ext cx="9347700" cy="51846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38" name="Google Shape;538;p85"/>
          <p:cNvCxnSpPr/>
          <p:nvPr/>
        </p:nvCxnSpPr>
        <p:spPr>
          <a:xfrm>
            <a:off x="720000" y="-20550"/>
            <a:ext cx="0" cy="51846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39" name="Google Shape;539;p85"/>
          <p:cNvCxnSpPr/>
          <p:nvPr/>
        </p:nvCxnSpPr>
        <p:spPr>
          <a:xfrm rot="10800000">
            <a:off x="-68600" y="4439525"/>
            <a:ext cx="93999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0" name="Google Shape;540;p85"/>
          <p:cNvSpPr/>
          <p:nvPr/>
        </p:nvSpPr>
        <p:spPr>
          <a:xfrm>
            <a:off x="540000" y="4259525"/>
            <a:ext cx="360000" cy="36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p85"/>
          <p:cNvSpPr txBox="1"/>
          <p:nvPr>
            <p:ph type="ctrTitle"/>
          </p:nvPr>
        </p:nvSpPr>
        <p:spPr>
          <a:xfrm>
            <a:off x="1068025" y="857900"/>
            <a:ext cx="3350100" cy="118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42" name="Google Shape;542;p85"/>
          <p:cNvSpPr txBox="1"/>
          <p:nvPr>
            <p:ph idx="1" type="subTitle"/>
          </p:nvPr>
        </p:nvSpPr>
        <p:spPr>
          <a:xfrm>
            <a:off x="1068025" y="2040791"/>
            <a:ext cx="2165400" cy="61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44" name="Google Shape;544;p86"/>
          <p:cNvCxnSpPr/>
          <p:nvPr/>
        </p:nvCxnSpPr>
        <p:spPr>
          <a:xfrm>
            <a:off x="720000" y="-20550"/>
            <a:ext cx="0" cy="5184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5" name="Google Shape;545;p86"/>
          <p:cNvCxnSpPr/>
          <p:nvPr/>
        </p:nvCxnSpPr>
        <p:spPr>
          <a:xfrm rot="10800000">
            <a:off x="-68600" y="721500"/>
            <a:ext cx="9399900" cy="0"/>
          </a:xfrm>
          <a:prstGeom prst="straightConnector1">
            <a:avLst/>
          </a:prstGeom>
          <a:noFill/>
          <a:ln cap="flat" cmpd="sng" w="38100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6" name="Google Shape;546;p86"/>
          <p:cNvSpPr/>
          <p:nvPr/>
        </p:nvSpPr>
        <p:spPr>
          <a:xfrm>
            <a:off x="540000" y="574500"/>
            <a:ext cx="360000" cy="36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7" name="Google Shape;547;p86"/>
          <p:cNvSpPr txBox="1"/>
          <p:nvPr>
            <p:ph type="title"/>
          </p:nvPr>
        </p:nvSpPr>
        <p:spPr>
          <a:xfrm>
            <a:off x="991150" y="1404000"/>
            <a:ext cx="3056100" cy="122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u="sng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48" name="Google Shape;548;p86"/>
          <p:cNvSpPr/>
          <p:nvPr/>
        </p:nvSpPr>
        <p:spPr>
          <a:xfrm>
            <a:off x="4577250" y="0"/>
            <a:ext cx="4566600" cy="5143500"/>
          </a:xfrm>
          <a:prstGeom prst="rect">
            <a:avLst/>
          </a:prstGeom>
          <a:solidFill>
            <a:srgbClr val="38761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9" name="Google Shape;549;p86"/>
          <p:cNvSpPr txBox="1"/>
          <p:nvPr>
            <p:ph idx="1" type="body"/>
          </p:nvPr>
        </p:nvSpPr>
        <p:spPr>
          <a:xfrm>
            <a:off x="991150" y="2625600"/>
            <a:ext cx="3056100" cy="15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sz="1400"/>
            </a:lvl1pPr>
            <a:lvl2pPr indent="-317500" lvl="1" marL="914400" rtl="0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indent="-311150" lvl="2" marL="1371600" rtl="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indent="-311150" lvl="3" marL="18288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3">
  <p:cSld name="TITLE_3"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87"/>
          <p:cNvSpPr/>
          <p:nvPr/>
        </p:nvSpPr>
        <p:spPr>
          <a:xfrm>
            <a:off x="0" y="-20550"/>
            <a:ext cx="9347700" cy="51846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52" name="Google Shape;552;p87"/>
          <p:cNvCxnSpPr/>
          <p:nvPr/>
        </p:nvCxnSpPr>
        <p:spPr>
          <a:xfrm>
            <a:off x="720000" y="-20550"/>
            <a:ext cx="0" cy="51846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3" name="Google Shape;553;p87"/>
          <p:cNvCxnSpPr/>
          <p:nvPr/>
        </p:nvCxnSpPr>
        <p:spPr>
          <a:xfrm rot="10800000">
            <a:off x="-68600" y="4439525"/>
            <a:ext cx="93999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4" name="Google Shape;554;p87"/>
          <p:cNvSpPr/>
          <p:nvPr/>
        </p:nvSpPr>
        <p:spPr>
          <a:xfrm>
            <a:off x="540000" y="4259525"/>
            <a:ext cx="360000" cy="36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5" name="Google Shape;555;p87"/>
          <p:cNvSpPr txBox="1"/>
          <p:nvPr>
            <p:ph type="ctrTitle"/>
          </p:nvPr>
        </p:nvSpPr>
        <p:spPr>
          <a:xfrm>
            <a:off x="1068025" y="857900"/>
            <a:ext cx="3350100" cy="118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56" name="Google Shape;556;p87"/>
          <p:cNvSpPr txBox="1"/>
          <p:nvPr>
            <p:ph idx="1" type="subTitle"/>
          </p:nvPr>
        </p:nvSpPr>
        <p:spPr>
          <a:xfrm>
            <a:off x="1068025" y="2040791"/>
            <a:ext cx="2165400" cy="61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itle slide" type="title">
  <p:cSld name="TITLE">
    <p:bg>
      <p:bgPr>
        <a:solidFill>
          <a:schemeClr val="lt1"/>
        </a:solidFill>
      </p:bgPr>
    </p:bg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89"/>
          <p:cNvSpPr/>
          <p:nvPr/>
        </p:nvSpPr>
        <p:spPr>
          <a:xfrm>
            <a:off x="676300" y="321200"/>
            <a:ext cx="4885500" cy="443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563" name="Google Shape;563;p89"/>
          <p:cNvSpPr txBox="1"/>
          <p:nvPr>
            <p:ph type="ctrTitle"/>
          </p:nvPr>
        </p:nvSpPr>
        <p:spPr>
          <a:xfrm>
            <a:off x="1610650" y="1856275"/>
            <a:ext cx="6157800" cy="875700"/>
          </a:xfrm>
          <a:prstGeom prst="rect">
            <a:avLst/>
          </a:prstGeom>
          <a:ln cap="flat" cmpd="sng" w="38100">
            <a:solidFill>
              <a:srgbClr val="53535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Content" type="secHead">
  <p:cSld name="SECTION_HEADER">
    <p:bg>
      <p:bgPr>
        <a:solidFill>
          <a:schemeClr val="lt1"/>
        </a:solidFill>
      </p:bgPr>
    </p:bg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90"/>
          <p:cNvSpPr txBox="1"/>
          <p:nvPr>
            <p:ph type="title"/>
          </p:nvPr>
        </p:nvSpPr>
        <p:spPr>
          <a:xfrm>
            <a:off x="4698275" y="189950"/>
            <a:ext cx="5311200" cy="111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66" name="Google Shape;566;p90"/>
          <p:cNvSpPr txBox="1"/>
          <p:nvPr>
            <p:ph idx="1" type="subTitle"/>
          </p:nvPr>
        </p:nvSpPr>
        <p:spPr>
          <a:xfrm>
            <a:off x="4696224" y="1709442"/>
            <a:ext cx="3367200" cy="5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567" name="Google Shape;567;p90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  <p:sp>
        <p:nvSpPr>
          <p:cNvPr id="568" name="Google Shape;568;p90"/>
          <p:cNvSpPr/>
          <p:nvPr/>
        </p:nvSpPr>
        <p:spPr>
          <a:xfrm>
            <a:off x="4572000" y="429350"/>
            <a:ext cx="2772000" cy="6357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569" name="Google Shape;569;p90"/>
          <p:cNvSpPr txBox="1"/>
          <p:nvPr>
            <p:ph idx="2" type="title"/>
          </p:nvPr>
        </p:nvSpPr>
        <p:spPr>
          <a:xfrm>
            <a:off x="4696225" y="1198788"/>
            <a:ext cx="5311200" cy="68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70" name="Google Shape;570;p90"/>
          <p:cNvSpPr txBox="1"/>
          <p:nvPr>
            <p:ph idx="3" type="subTitle"/>
          </p:nvPr>
        </p:nvSpPr>
        <p:spPr>
          <a:xfrm>
            <a:off x="4696224" y="2836672"/>
            <a:ext cx="3367200" cy="5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571" name="Google Shape;571;p90"/>
          <p:cNvSpPr txBox="1"/>
          <p:nvPr>
            <p:ph idx="4" type="title"/>
          </p:nvPr>
        </p:nvSpPr>
        <p:spPr>
          <a:xfrm>
            <a:off x="4696225" y="2326013"/>
            <a:ext cx="5311200" cy="68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72" name="Google Shape;572;p90"/>
          <p:cNvSpPr txBox="1"/>
          <p:nvPr>
            <p:ph idx="5" type="subTitle"/>
          </p:nvPr>
        </p:nvSpPr>
        <p:spPr>
          <a:xfrm>
            <a:off x="4696224" y="3967490"/>
            <a:ext cx="3367200" cy="5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573" name="Google Shape;573;p90"/>
          <p:cNvSpPr txBox="1"/>
          <p:nvPr>
            <p:ph idx="6" type="title"/>
          </p:nvPr>
        </p:nvSpPr>
        <p:spPr>
          <a:xfrm>
            <a:off x="4696225" y="3453254"/>
            <a:ext cx="5311200" cy="68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74" name="Google Shape;574;p90"/>
          <p:cNvSpPr/>
          <p:nvPr/>
        </p:nvSpPr>
        <p:spPr>
          <a:xfrm>
            <a:off x="0" y="0"/>
            <a:ext cx="28557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5" name="Google Shape;575;p90"/>
          <p:cNvSpPr/>
          <p:nvPr/>
        </p:nvSpPr>
        <p:spPr>
          <a:xfrm>
            <a:off x="3582225" y="1426175"/>
            <a:ext cx="838800" cy="819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6" name="Google Shape;576;p90"/>
          <p:cNvSpPr/>
          <p:nvPr/>
        </p:nvSpPr>
        <p:spPr>
          <a:xfrm>
            <a:off x="3582225" y="2553400"/>
            <a:ext cx="838800" cy="819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" name="Google Shape;577;p90"/>
          <p:cNvSpPr/>
          <p:nvPr/>
        </p:nvSpPr>
        <p:spPr>
          <a:xfrm>
            <a:off x="3582225" y="3680625"/>
            <a:ext cx="838800" cy="819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8" name="Google Shape;578;p90"/>
          <p:cNvSpPr txBox="1"/>
          <p:nvPr>
            <p:ph hasCustomPrompt="1" idx="7" type="title"/>
          </p:nvPr>
        </p:nvSpPr>
        <p:spPr>
          <a:xfrm>
            <a:off x="3372225" y="1518275"/>
            <a:ext cx="1258800" cy="63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1" sz="2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r>
              <a:t>xx%</a:t>
            </a:r>
          </a:p>
        </p:txBody>
      </p:sp>
      <p:sp>
        <p:nvSpPr>
          <p:cNvPr id="579" name="Google Shape;579;p90"/>
          <p:cNvSpPr txBox="1"/>
          <p:nvPr>
            <p:ph hasCustomPrompt="1" idx="8" type="title"/>
          </p:nvPr>
        </p:nvSpPr>
        <p:spPr>
          <a:xfrm>
            <a:off x="3372225" y="2645500"/>
            <a:ext cx="1258800" cy="63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1" sz="2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r>
              <a:t>xx%</a:t>
            </a:r>
          </a:p>
        </p:txBody>
      </p:sp>
      <p:sp>
        <p:nvSpPr>
          <p:cNvPr id="580" name="Google Shape;580;p90"/>
          <p:cNvSpPr txBox="1"/>
          <p:nvPr>
            <p:ph hasCustomPrompt="1" idx="9" type="title"/>
          </p:nvPr>
        </p:nvSpPr>
        <p:spPr>
          <a:xfrm>
            <a:off x="3372225" y="3772725"/>
            <a:ext cx="1258800" cy="63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1" sz="2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ubtitle">
  <p:cSld name="SECTION_HEADER_2">
    <p:bg>
      <p:bgPr>
        <a:solidFill>
          <a:schemeClr val="lt1"/>
        </a:solidFill>
      </p:bgPr>
    </p:bg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91"/>
          <p:cNvSpPr txBox="1"/>
          <p:nvPr>
            <p:ph type="title"/>
          </p:nvPr>
        </p:nvSpPr>
        <p:spPr>
          <a:xfrm>
            <a:off x="956271" y="189950"/>
            <a:ext cx="5311200" cy="111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3" name="Google Shape;583;p91"/>
          <p:cNvSpPr txBox="1"/>
          <p:nvPr>
            <p:ph idx="1" type="subTitle"/>
          </p:nvPr>
        </p:nvSpPr>
        <p:spPr>
          <a:xfrm>
            <a:off x="954225" y="1709475"/>
            <a:ext cx="3367200" cy="247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584" name="Google Shape;584;p91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  <p:sp>
        <p:nvSpPr>
          <p:cNvPr id="585" name="Google Shape;585;p91"/>
          <p:cNvSpPr/>
          <p:nvPr/>
        </p:nvSpPr>
        <p:spPr>
          <a:xfrm>
            <a:off x="5177125" y="212900"/>
            <a:ext cx="3742800" cy="4684200"/>
          </a:xfrm>
          <a:prstGeom prst="rect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6" name="Google Shape;586;p91"/>
          <p:cNvSpPr/>
          <p:nvPr/>
        </p:nvSpPr>
        <p:spPr>
          <a:xfrm>
            <a:off x="4571997" y="3832425"/>
            <a:ext cx="762000" cy="1168500"/>
          </a:xfrm>
          <a:prstGeom prst="rect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87" name="Google Shape;587;p91"/>
          <p:cNvCxnSpPr/>
          <p:nvPr/>
        </p:nvCxnSpPr>
        <p:spPr>
          <a:xfrm>
            <a:off x="1068750" y="1340150"/>
            <a:ext cx="676200" cy="0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Content 1 1">
  <p:cSld name="SECTION_HEADER_2_1">
    <p:bg>
      <p:bgPr>
        <a:solidFill>
          <a:schemeClr val="lt1"/>
        </a:solidFill>
      </p:bgPr>
    </p:bg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92"/>
          <p:cNvSpPr txBox="1"/>
          <p:nvPr>
            <p:ph type="title"/>
          </p:nvPr>
        </p:nvSpPr>
        <p:spPr>
          <a:xfrm>
            <a:off x="956273" y="3469550"/>
            <a:ext cx="3483000" cy="111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90" name="Google Shape;590;p92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  <p:cxnSp>
        <p:nvCxnSpPr>
          <p:cNvPr id="591" name="Google Shape;591;p92"/>
          <p:cNvCxnSpPr/>
          <p:nvPr/>
        </p:nvCxnSpPr>
        <p:spPr>
          <a:xfrm>
            <a:off x="1068750" y="4619750"/>
            <a:ext cx="676200" cy="0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ubtitle">
  <p:cSld name="SECTION_HEADER_1">
    <p:bg>
      <p:bgPr>
        <a:solidFill>
          <a:schemeClr val="lt1"/>
        </a:solidFill>
      </p:bgPr>
    </p:bg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93"/>
          <p:cNvSpPr txBox="1"/>
          <p:nvPr>
            <p:ph type="title"/>
          </p:nvPr>
        </p:nvSpPr>
        <p:spPr>
          <a:xfrm>
            <a:off x="570047" y="993900"/>
            <a:ext cx="3055500" cy="111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94" name="Google Shape;594;p93"/>
          <p:cNvSpPr txBox="1"/>
          <p:nvPr>
            <p:ph idx="1" type="subTitle"/>
          </p:nvPr>
        </p:nvSpPr>
        <p:spPr>
          <a:xfrm>
            <a:off x="614775" y="2564775"/>
            <a:ext cx="2920800" cy="5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5" name="Google Shape;595;p93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  <p:cxnSp>
        <p:nvCxnSpPr>
          <p:cNvPr id="596" name="Google Shape;596;p93"/>
          <p:cNvCxnSpPr/>
          <p:nvPr/>
        </p:nvCxnSpPr>
        <p:spPr>
          <a:xfrm>
            <a:off x="678525" y="2060575"/>
            <a:ext cx="676200" cy="0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slide">
  <p:cSld name="CUSTOM">
    <p:bg>
      <p:bgPr>
        <a:solidFill>
          <a:schemeClr val="lt1"/>
        </a:solidFill>
      </p:bgPr>
    </p:bg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94"/>
          <p:cNvSpPr/>
          <p:nvPr/>
        </p:nvSpPr>
        <p:spPr>
          <a:xfrm>
            <a:off x="1395500" y="892500"/>
            <a:ext cx="6189000" cy="2731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9" name="Google Shape;599;p94"/>
          <p:cNvSpPr txBox="1"/>
          <p:nvPr>
            <p:ph idx="1" type="subTitle"/>
          </p:nvPr>
        </p:nvSpPr>
        <p:spPr>
          <a:xfrm>
            <a:off x="1894475" y="1126950"/>
            <a:ext cx="5397600" cy="210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30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/>
        </p:txBody>
      </p:sp>
      <p:sp>
        <p:nvSpPr>
          <p:cNvPr id="600" name="Google Shape;600;p94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  <p:sp>
        <p:nvSpPr>
          <p:cNvPr id="601" name="Google Shape;601;p94"/>
          <p:cNvSpPr txBox="1"/>
          <p:nvPr>
            <p:ph idx="2" type="subTitle"/>
          </p:nvPr>
        </p:nvSpPr>
        <p:spPr>
          <a:xfrm>
            <a:off x="1894475" y="2977400"/>
            <a:ext cx="2920800" cy="5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body slide" type="tx">
  <p:cSld name="TITLE_AND_BODY">
    <p:bg>
      <p:bgPr>
        <a:solidFill>
          <a:schemeClr val="lt1"/>
        </a:solidFill>
      </p:bgPr>
    </p:bg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95"/>
          <p:cNvSpPr/>
          <p:nvPr/>
        </p:nvSpPr>
        <p:spPr>
          <a:xfrm>
            <a:off x="406950" y="352200"/>
            <a:ext cx="8330100" cy="4311000"/>
          </a:xfrm>
          <a:prstGeom prst="rect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4" name="Google Shape;604;p95"/>
          <p:cNvSpPr txBox="1"/>
          <p:nvPr>
            <p:ph type="title"/>
          </p:nvPr>
        </p:nvSpPr>
        <p:spPr>
          <a:xfrm>
            <a:off x="0" y="216225"/>
            <a:ext cx="9144000" cy="91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9pPr>
          </a:lstStyle>
          <a:p/>
        </p:txBody>
      </p:sp>
      <p:sp>
        <p:nvSpPr>
          <p:cNvPr id="605" name="Google Shape;605;p95"/>
          <p:cNvSpPr txBox="1"/>
          <p:nvPr>
            <p:ph idx="1" type="body"/>
          </p:nvPr>
        </p:nvSpPr>
        <p:spPr>
          <a:xfrm>
            <a:off x="1454050" y="1904925"/>
            <a:ext cx="5877000" cy="250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1150" lvl="2" marL="1371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 sz="1300"/>
            </a:lvl3pPr>
            <a:lvl4pPr indent="-311150" lvl="3" marL="1828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4pPr>
            <a:lvl5pPr indent="-304800" lvl="4" marL="22860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298450" lvl="6" marL="3200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2100" lvl="8" marL="4114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606" name="Google Shape;606;p95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  <p:cxnSp>
        <p:nvCxnSpPr>
          <p:cNvPr id="607" name="Google Shape;607;p95"/>
          <p:cNvCxnSpPr/>
          <p:nvPr/>
        </p:nvCxnSpPr>
        <p:spPr>
          <a:xfrm>
            <a:off x="4233900" y="1223600"/>
            <a:ext cx="676200" cy="0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design 1">
  <p:cSld name="TITLE_AND_BODY_2">
    <p:bg>
      <p:bgPr>
        <a:solidFill>
          <a:schemeClr val="lt1"/>
        </a:solidFill>
      </p:bgPr>
    </p:bg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96"/>
          <p:cNvSpPr/>
          <p:nvPr/>
        </p:nvSpPr>
        <p:spPr>
          <a:xfrm>
            <a:off x="406950" y="352200"/>
            <a:ext cx="8330100" cy="4311000"/>
          </a:xfrm>
          <a:prstGeom prst="rect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0" name="Google Shape;610;p96"/>
          <p:cNvSpPr txBox="1"/>
          <p:nvPr>
            <p:ph type="title"/>
          </p:nvPr>
        </p:nvSpPr>
        <p:spPr>
          <a:xfrm>
            <a:off x="0" y="216225"/>
            <a:ext cx="9144000" cy="91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9pPr>
          </a:lstStyle>
          <a:p/>
        </p:txBody>
      </p:sp>
      <p:sp>
        <p:nvSpPr>
          <p:cNvPr id="611" name="Google Shape;611;p96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  <p:cxnSp>
        <p:nvCxnSpPr>
          <p:cNvPr id="612" name="Google Shape;612;p96"/>
          <p:cNvCxnSpPr/>
          <p:nvPr/>
        </p:nvCxnSpPr>
        <p:spPr>
          <a:xfrm>
            <a:off x="4233900" y="1223600"/>
            <a:ext cx="676200" cy="0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ubtitle">
  <p:cSld name="TITLE_AND_BODY_1">
    <p:bg>
      <p:bgPr>
        <a:solidFill>
          <a:schemeClr val="lt1"/>
        </a:solidFill>
      </p:bgPr>
    </p:bg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97"/>
          <p:cNvSpPr txBox="1"/>
          <p:nvPr>
            <p:ph type="title"/>
          </p:nvPr>
        </p:nvSpPr>
        <p:spPr>
          <a:xfrm>
            <a:off x="4598900" y="773100"/>
            <a:ext cx="3888000" cy="12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615" name="Google Shape;615;p97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  <p:sp>
        <p:nvSpPr>
          <p:cNvPr id="616" name="Google Shape;616;p97"/>
          <p:cNvSpPr/>
          <p:nvPr/>
        </p:nvSpPr>
        <p:spPr>
          <a:xfrm>
            <a:off x="0" y="0"/>
            <a:ext cx="4259700" cy="5143500"/>
          </a:xfrm>
          <a:prstGeom prst="snip2DiagRect">
            <a:avLst>
              <a:gd fmla="val 0" name="adj1"/>
              <a:gd fmla="val 5000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7" name="Google Shape;617;p97"/>
          <p:cNvSpPr txBox="1"/>
          <p:nvPr>
            <p:ph idx="1" type="subTitle"/>
          </p:nvPr>
        </p:nvSpPr>
        <p:spPr>
          <a:xfrm>
            <a:off x="4598900" y="2968204"/>
            <a:ext cx="2920800" cy="5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18" name="Google Shape;618;p97"/>
          <p:cNvCxnSpPr/>
          <p:nvPr/>
        </p:nvCxnSpPr>
        <p:spPr>
          <a:xfrm>
            <a:off x="4778200" y="2780625"/>
            <a:ext cx="676200" cy="0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2 columns slide" type="twoColTx">
  <p:cSld name="TITLE_AND_TWO_COLUMNS">
    <p:bg>
      <p:bgPr>
        <a:solidFill>
          <a:schemeClr val="lt1"/>
        </a:solidFill>
      </p:bgPr>
    </p:bg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8"/>
          <p:cNvSpPr/>
          <p:nvPr/>
        </p:nvSpPr>
        <p:spPr>
          <a:xfrm>
            <a:off x="406950" y="352200"/>
            <a:ext cx="8330100" cy="4311000"/>
          </a:xfrm>
          <a:prstGeom prst="rect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21" name="Google Shape;621;p98"/>
          <p:cNvCxnSpPr/>
          <p:nvPr/>
        </p:nvCxnSpPr>
        <p:spPr>
          <a:xfrm>
            <a:off x="4550550" y="1941425"/>
            <a:ext cx="0" cy="19275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2" name="Google Shape;622;p98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  <p:sp>
        <p:nvSpPr>
          <p:cNvPr id="623" name="Google Shape;623;p98"/>
          <p:cNvSpPr txBox="1"/>
          <p:nvPr>
            <p:ph type="ctrTitle"/>
          </p:nvPr>
        </p:nvSpPr>
        <p:spPr>
          <a:xfrm>
            <a:off x="1113228" y="1571550"/>
            <a:ext cx="31695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24" name="Google Shape;624;p98"/>
          <p:cNvSpPr txBox="1"/>
          <p:nvPr>
            <p:ph idx="1" type="subTitle"/>
          </p:nvPr>
        </p:nvSpPr>
        <p:spPr>
          <a:xfrm>
            <a:off x="1113229" y="2177000"/>
            <a:ext cx="31014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625" name="Google Shape;625;p98"/>
          <p:cNvSpPr txBox="1"/>
          <p:nvPr>
            <p:ph idx="2" type="ctrTitle"/>
          </p:nvPr>
        </p:nvSpPr>
        <p:spPr>
          <a:xfrm>
            <a:off x="4818378" y="1571550"/>
            <a:ext cx="31695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26" name="Google Shape;626;p98"/>
          <p:cNvSpPr txBox="1"/>
          <p:nvPr>
            <p:ph idx="3" type="subTitle"/>
          </p:nvPr>
        </p:nvSpPr>
        <p:spPr>
          <a:xfrm>
            <a:off x="4818379" y="2177000"/>
            <a:ext cx="31014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627" name="Google Shape;627;p98"/>
          <p:cNvSpPr txBox="1"/>
          <p:nvPr>
            <p:ph idx="4" type="title"/>
          </p:nvPr>
        </p:nvSpPr>
        <p:spPr>
          <a:xfrm>
            <a:off x="-11850" y="927075"/>
            <a:ext cx="91440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2 columns slide 1">
  <p:cSld name="TITLE_AND_TWO_COLUMNS_2">
    <p:bg>
      <p:bgPr>
        <a:solidFill>
          <a:schemeClr val="lt1"/>
        </a:solidFill>
      </p:bgPr>
    </p:bg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99"/>
          <p:cNvSpPr/>
          <p:nvPr/>
        </p:nvSpPr>
        <p:spPr>
          <a:xfrm>
            <a:off x="406950" y="352200"/>
            <a:ext cx="8330100" cy="4311000"/>
          </a:xfrm>
          <a:prstGeom prst="rect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30" name="Google Shape;630;p99"/>
          <p:cNvCxnSpPr/>
          <p:nvPr/>
        </p:nvCxnSpPr>
        <p:spPr>
          <a:xfrm>
            <a:off x="4550550" y="1941425"/>
            <a:ext cx="0" cy="19275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1" name="Google Shape;631;p99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  <p:sp>
        <p:nvSpPr>
          <p:cNvPr id="632" name="Google Shape;632;p99"/>
          <p:cNvSpPr txBox="1"/>
          <p:nvPr>
            <p:ph type="ctrTitle"/>
          </p:nvPr>
        </p:nvSpPr>
        <p:spPr>
          <a:xfrm>
            <a:off x="1113228" y="2151075"/>
            <a:ext cx="31695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33" name="Google Shape;633;p99"/>
          <p:cNvSpPr txBox="1"/>
          <p:nvPr>
            <p:ph idx="1" type="subTitle"/>
          </p:nvPr>
        </p:nvSpPr>
        <p:spPr>
          <a:xfrm>
            <a:off x="1147278" y="2756525"/>
            <a:ext cx="31014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634" name="Google Shape;634;p99"/>
          <p:cNvSpPr txBox="1"/>
          <p:nvPr>
            <p:ph idx="2" type="ctrTitle"/>
          </p:nvPr>
        </p:nvSpPr>
        <p:spPr>
          <a:xfrm>
            <a:off x="4818378" y="2151075"/>
            <a:ext cx="31695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35" name="Google Shape;635;p99"/>
          <p:cNvSpPr txBox="1"/>
          <p:nvPr>
            <p:ph idx="3" type="subTitle"/>
          </p:nvPr>
        </p:nvSpPr>
        <p:spPr>
          <a:xfrm>
            <a:off x="4852428" y="2756525"/>
            <a:ext cx="31014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636" name="Google Shape;636;p99"/>
          <p:cNvSpPr txBox="1"/>
          <p:nvPr>
            <p:ph idx="4" type="title"/>
          </p:nvPr>
        </p:nvSpPr>
        <p:spPr>
          <a:xfrm>
            <a:off x="-11850" y="927075"/>
            <a:ext cx="91440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3 columns slide">
  <p:cSld name="TITLE_AND_TWO_COLUMNS_1">
    <p:bg>
      <p:bgPr>
        <a:solidFill>
          <a:schemeClr val="lt1"/>
        </a:solidFill>
      </p:bgPr>
    </p:bg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100"/>
          <p:cNvSpPr/>
          <p:nvPr/>
        </p:nvSpPr>
        <p:spPr>
          <a:xfrm>
            <a:off x="406950" y="352200"/>
            <a:ext cx="8330100" cy="4311000"/>
          </a:xfrm>
          <a:prstGeom prst="rect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9" name="Google Shape;639;p100"/>
          <p:cNvSpPr txBox="1"/>
          <p:nvPr>
            <p:ph type="title"/>
          </p:nvPr>
        </p:nvSpPr>
        <p:spPr>
          <a:xfrm>
            <a:off x="-11850" y="927075"/>
            <a:ext cx="91440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640" name="Google Shape;640;p100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  <p:sp>
        <p:nvSpPr>
          <p:cNvPr id="641" name="Google Shape;641;p100"/>
          <p:cNvSpPr txBox="1"/>
          <p:nvPr>
            <p:ph idx="2" type="ctrTitle"/>
          </p:nvPr>
        </p:nvSpPr>
        <p:spPr>
          <a:xfrm>
            <a:off x="1105351" y="2062425"/>
            <a:ext cx="21135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42" name="Google Shape;642;p100"/>
          <p:cNvSpPr txBox="1"/>
          <p:nvPr>
            <p:ph idx="1" type="subTitle"/>
          </p:nvPr>
        </p:nvSpPr>
        <p:spPr>
          <a:xfrm>
            <a:off x="1105354" y="2667875"/>
            <a:ext cx="21135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643" name="Google Shape;643;p100"/>
          <p:cNvSpPr txBox="1"/>
          <p:nvPr>
            <p:ph idx="3" type="ctrTitle"/>
          </p:nvPr>
        </p:nvSpPr>
        <p:spPr>
          <a:xfrm>
            <a:off x="3515251" y="2062425"/>
            <a:ext cx="21135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44" name="Google Shape;644;p100"/>
          <p:cNvSpPr txBox="1"/>
          <p:nvPr>
            <p:ph idx="4" type="subTitle"/>
          </p:nvPr>
        </p:nvSpPr>
        <p:spPr>
          <a:xfrm>
            <a:off x="3515254" y="2667875"/>
            <a:ext cx="21135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645" name="Google Shape;645;p100"/>
          <p:cNvSpPr txBox="1"/>
          <p:nvPr>
            <p:ph idx="5" type="ctrTitle"/>
          </p:nvPr>
        </p:nvSpPr>
        <p:spPr>
          <a:xfrm>
            <a:off x="5925151" y="2062425"/>
            <a:ext cx="21135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46" name="Google Shape;646;p100"/>
          <p:cNvSpPr txBox="1"/>
          <p:nvPr>
            <p:ph idx="6" type="subTitle"/>
          </p:nvPr>
        </p:nvSpPr>
        <p:spPr>
          <a:xfrm>
            <a:off x="5925154" y="2667875"/>
            <a:ext cx="21135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cxnSp>
        <p:nvCxnSpPr>
          <p:cNvPr id="647" name="Google Shape;647;p100"/>
          <p:cNvCxnSpPr/>
          <p:nvPr/>
        </p:nvCxnSpPr>
        <p:spPr>
          <a:xfrm>
            <a:off x="3406450" y="1926825"/>
            <a:ext cx="0" cy="19413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48" name="Google Shape;648;p100"/>
          <p:cNvCxnSpPr/>
          <p:nvPr/>
        </p:nvCxnSpPr>
        <p:spPr>
          <a:xfrm>
            <a:off x="5737375" y="1926825"/>
            <a:ext cx="0" cy="19413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6 columns slide">
  <p:cSld name="TITLE_AND_TWO_COLUMNS_1_1">
    <p:bg>
      <p:bgPr>
        <a:solidFill>
          <a:schemeClr val="lt1"/>
        </a:solidFill>
      </p:bgPr>
    </p:bg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101"/>
          <p:cNvSpPr/>
          <p:nvPr/>
        </p:nvSpPr>
        <p:spPr>
          <a:xfrm>
            <a:off x="406950" y="352200"/>
            <a:ext cx="8330100" cy="4311000"/>
          </a:xfrm>
          <a:prstGeom prst="rect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1" name="Google Shape;651;p101"/>
          <p:cNvSpPr txBox="1"/>
          <p:nvPr>
            <p:ph type="ctrTitle"/>
          </p:nvPr>
        </p:nvSpPr>
        <p:spPr>
          <a:xfrm>
            <a:off x="1105351" y="2765600"/>
            <a:ext cx="21135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52" name="Google Shape;652;p101"/>
          <p:cNvSpPr txBox="1"/>
          <p:nvPr>
            <p:ph idx="1" type="subTitle"/>
          </p:nvPr>
        </p:nvSpPr>
        <p:spPr>
          <a:xfrm>
            <a:off x="980600" y="3371050"/>
            <a:ext cx="23631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653" name="Google Shape;653;p101"/>
          <p:cNvSpPr txBox="1"/>
          <p:nvPr>
            <p:ph idx="2" type="ctrTitle"/>
          </p:nvPr>
        </p:nvSpPr>
        <p:spPr>
          <a:xfrm>
            <a:off x="3484651" y="2765600"/>
            <a:ext cx="21135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54" name="Google Shape;654;p101"/>
          <p:cNvSpPr txBox="1"/>
          <p:nvPr>
            <p:ph idx="3" type="subTitle"/>
          </p:nvPr>
        </p:nvSpPr>
        <p:spPr>
          <a:xfrm>
            <a:off x="3419975" y="3371050"/>
            <a:ext cx="22428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655" name="Google Shape;655;p101"/>
          <p:cNvSpPr txBox="1"/>
          <p:nvPr>
            <p:ph idx="4" type="ctrTitle"/>
          </p:nvPr>
        </p:nvSpPr>
        <p:spPr>
          <a:xfrm>
            <a:off x="5880251" y="2765600"/>
            <a:ext cx="21135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56" name="Google Shape;656;p101"/>
          <p:cNvSpPr txBox="1"/>
          <p:nvPr>
            <p:ph idx="5" type="subTitle"/>
          </p:nvPr>
        </p:nvSpPr>
        <p:spPr>
          <a:xfrm>
            <a:off x="5880250" y="3371050"/>
            <a:ext cx="21135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657" name="Google Shape;657;p101"/>
          <p:cNvSpPr txBox="1"/>
          <p:nvPr>
            <p:ph idx="6" type="title"/>
          </p:nvPr>
        </p:nvSpPr>
        <p:spPr>
          <a:xfrm>
            <a:off x="773850" y="638075"/>
            <a:ext cx="7672500" cy="48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658" name="Google Shape;658;p101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  <p:cxnSp>
        <p:nvCxnSpPr>
          <p:cNvPr id="659" name="Google Shape;659;p101"/>
          <p:cNvCxnSpPr/>
          <p:nvPr/>
        </p:nvCxnSpPr>
        <p:spPr>
          <a:xfrm>
            <a:off x="3343596" y="1602675"/>
            <a:ext cx="0" cy="24597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60" name="Google Shape;660;p101"/>
          <p:cNvCxnSpPr/>
          <p:nvPr/>
        </p:nvCxnSpPr>
        <p:spPr>
          <a:xfrm>
            <a:off x="5739196" y="1602675"/>
            <a:ext cx="0" cy="24597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61" name="Google Shape;661;p101"/>
          <p:cNvCxnSpPr/>
          <p:nvPr/>
        </p:nvCxnSpPr>
        <p:spPr>
          <a:xfrm>
            <a:off x="4233900" y="1120475"/>
            <a:ext cx="676200" cy="0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62" name="Google Shape;662;p101"/>
          <p:cNvCxnSpPr/>
          <p:nvPr/>
        </p:nvCxnSpPr>
        <p:spPr>
          <a:xfrm>
            <a:off x="1050450" y="2918000"/>
            <a:ext cx="7043100" cy="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63" name="Google Shape;663;p101"/>
          <p:cNvSpPr txBox="1"/>
          <p:nvPr>
            <p:ph idx="7" type="ctrTitle"/>
          </p:nvPr>
        </p:nvSpPr>
        <p:spPr>
          <a:xfrm>
            <a:off x="1105351" y="1436375"/>
            <a:ext cx="21135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64" name="Google Shape;664;p101"/>
          <p:cNvSpPr txBox="1"/>
          <p:nvPr>
            <p:ph idx="8" type="subTitle"/>
          </p:nvPr>
        </p:nvSpPr>
        <p:spPr>
          <a:xfrm>
            <a:off x="1073150" y="2041825"/>
            <a:ext cx="21780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665" name="Google Shape;665;p101"/>
          <p:cNvSpPr txBox="1"/>
          <p:nvPr>
            <p:ph idx="9" type="ctrTitle"/>
          </p:nvPr>
        </p:nvSpPr>
        <p:spPr>
          <a:xfrm>
            <a:off x="3484651" y="1436375"/>
            <a:ext cx="21135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66" name="Google Shape;666;p101"/>
          <p:cNvSpPr txBox="1"/>
          <p:nvPr>
            <p:ph idx="13" type="subTitle"/>
          </p:nvPr>
        </p:nvSpPr>
        <p:spPr>
          <a:xfrm>
            <a:off x="3452400" y="2041825"/>
            <a:ext cx="21780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667" name="Google Shape;667;p101"/>
          <p:cNvSpPr txBox="1"/>
          <p:nvPr>
            <p:ph idx="14" type="ctrTitle"/>
          </p:nvPr>
        </p:nvSpPr>
        <p:spPr>
          <a:xfrm>
            <a:off x="5880251" y="1436375"/>
            <a:ext cx="21135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68" name="Google Shape;668;p101"/>
          <p:cNvSpPr txBox="1"/>
          <p:nvPr>
            <p:ph idx="15" type="subTitle"/>
          </p:nvPr>
        </p:nvSpPr>
        <p:spPr>
          <a:xfrm>
            <a:off x="5831650" y="2041825"/>
            <a:ext cx="22107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 &amp; some text slide">
  <p:cSld name="BIG_NUMBER">
    <p:bg>
      <p:bgPr>
        <a:solidFill>
          <a:schemeClr val="lt1"/>
        </a:solidFill>
      </p:bgPr>
    </p:bg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2"/>
          <p:cNvSpPr/>
          <p:nvPr/>
        </p:nvSpPr>
        <p:spPr>
          <a:xfrm>
            <a:off x="406950" y="352200"/>
            <a:ext cx="8330100" cy="4311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1" name="Google Shape;671;p102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  <p:sp>
        <p:nvSpPr>
          <p:cNvPr id="672" name="Google Shape;672;p102"/>
          <p:cNvSpPr txBox="1"/>
          <p:nvPr>
            <p:ph idx="1" type="subTitle"/>
          </p:nvPr>
        </p:nvSpPr>
        <p:spPr>
          <a:xfrm>
            <a:off x="2433300" y="3015325"/>
            <a:ext cx="42774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73" name="Google Shape;673;p102"/>
          <p:cNvSpPr txBox="1"/>
          <p:nvPr>
            <p:ph type="title"/>
          </p:nvPr>
        </p:nvSpPr>
        <p:spPr>
          <a:xfrm>
            <a:off x="0" y="2466400"/>
            <a:ext cx="9144000" cy="48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b="1"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 &amp; some text slide 2">
  <p:cSld name="BIG_NUMBER_2">
    <p:bg>
      <p:bgPr>
        <a:solidFill>
          <a:schemeClr val="lt1"/>
        </a:solidFill>
      </p:bgPr>
    </p:bg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103"/>
          <p:cNvSpPr/>
          <p:nvPr/>
        </p:nvSpPr>
        <p:spPr>
          <a:xfrm>
            <a:off x="406950" y="352200"/>
            <a:ext cx="8330100" cy="4311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6" name="Google Shape;676;p103"/>
          <p:cNvSpPr txBox="1"/>
          <p:nvPr>
            <p:ph hasCustomPrompt="1" type="title"/>
          </p:nvPr>
        </p:nvSpPr>
        <p:spPr>
          <a:xfrm>
            <a:off x="742950" y="1238100"/>
            <a:ext cx="7729500" cy="196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b="1"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77" name="Google Shape;677;p103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  <p:sp>
        <p:nvSpPr>
          <p:cNvPr id="678" name="Google Shape;678;p103"/>
          <p:cNvSpPr txBox="1"/>
          <p:nvPr>
            <p:ph idx="1" type="subTitle"/>
          </p:nvPr>
        </p:nvSpPr>
        <p:spPr>
          <a:xfrm>
            <a:off x="2433300" y="3015325"/>
            <a:ext cx="42774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26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38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29" Type="http://schemas.openxmlformats.org/officeDocument/2006/relationships/slideLayout" Target="../slideLayouts/slideLayout40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42.xml"/><Relationship Id="rId30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22.xml"/><Relationship Id="rId33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21.xml"/><Relationship Id="rId32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24.xml"/><Relationship Id="rId35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23.xml"/><Relationship Id="rId34" Type="http://schemas.openxmlformats.org/officeDocument/2006/relationships/slideLayout" Target="../slideLayouts/slideLayout45.xml"/><Relationship Id="rId15" Type="http://schemas.openxmlformats.org/officeDocument/2006/relationships/slideLayout" Target="../slideLayouts/slideLayout26.xml"/><Relationship Id="rId37" Type="http://schemas.openxmlformats.org/officeDocument/2006/relationships/theme" Target="../theme/theme5.xml"/><Relationship Id="rId14" Type="http://schemas.openxmlformats.org/officeDocument/2006/relationships/slideLayout" Target="../slideLayouts/slideLayout25.xml"/><Relationship Id="rId36" Type="http://schemas.openxmlformats.org/officeDocument/2006/relationships/slideLayout" Target="../slideLayouts/slideLayout47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_rels/slideMaster3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67.xml"/><Relationship Id="rId22" Type="http://schemas.openxmlformats.org/officeDocument/2006/relationships/slideLayout" Target="../slideLayouts/slideLayout69.xml"/><Relationship Id="rId21" Type="http://schemas.openxmlformats.org/officeDocument/2006/relationships/slideLayout" Target="../slideLayouts/slideLayout68.xml"/><Relationship Id="rId24" Type="http://schemas.openxmlformats.org/officeDocument/2006/relationships/slideLayout" Target="../slideLayouts/slideLayout71.xml"/><Relationship Id="rId23" Type="http://schemas.openxmlformats.org/officeDocument/2006/relationships/slideLayout" Target="../slideLayouts/slideLayout70.xml"/><Relationship Id="rId1" Type="http://schemas.openxmlformats.org/officeDocument/2006/relationships/slideLayout" Target="../slideLayouts/slideLayout48.xml"/><Relationship Id="rId2" Type="http://schemas.openxmlformats.org/officeDocument/2006/relationships/slideLayout" Target="../slideLayouts/slideLayout49.xml"/><Relationship Id="rId3" Type="http://schemas.openxmlformats.org/officeDocument/2006/relationships/slideLayout" Target="../slideLayouts/slideLayout50.xml"/><Relationship Id="rId4" Type="http://schemas.openxmlformats.org/officeDocument/2006/relationships/slideLayout" Target="../slideLayouts/slideLayout51.xml"/><Relationship Id="rId9" Type="http://schemas.openxmlformats.org/officeDocument/2006/relationships/slideLayout" Target="../slideLayouts/slideLayout56.xml"/><Relationship Id="rId26" Type="http://schemas.openxmlformats.org/officeDocument/2006/relationships/slideLayout" Target="../slideLayouts/slideLayout73.xml"/><Relationship Id="rId25" Type="http://schemas.openxmlformats.org/officeDocument/2006/relationships/slideLayout" Target="../slideLayouts/slideLayout72.xml"/><Relationship Id="rId28" Type="http://schemas.openxmlformats.org/officeDocument/2006/relationships/slideLayout" Target="../slideLayouts/slideLayout75.xml"/><Relationship Id="rId27" Type="http://schemas.openxmlformats.org/officeDocument/2006/relationships/slideLayout" Target="../slideLayouts/slideLayout74.xml"/><Relationship Id="rId5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3.xml"/><Relationship Id="rId29" Type="http://schemas.openxmlformats.org/officeDocument/2006/relationships/slideLayout" Target="../slideLayouts/slideLayout76.xml"/><Relationship Id="rId7" Type="http://schemas.openxmlformats.org/officeDocument/2006/relationships/slideLayout" Target="../slideLayouts/slideLayout54.xml"/><Relationship Id="rId8" Type="http://schemas.openxmlformats.org/officeDocument/2006/relationships/slideLayout" Target="../slideLayouts/slideLayout55.xml"/><Relationship Id="rId31" Type="http://schemas.openxmlformats.org/officeDocument/2006/relationships/slideLayout" Target="../slideLayouts/slideLayout78.xml"/><Relationship Id="rId30" Type="http://schemas.openxmlformats.org/officeDocument/2006/relationships/slideLayout" Target="../slideLayouts/slideLayout77.xml"/><Relationship Id="rId11" Type="http://schemas.openxmlformats.org/officeDocument/2006/relationships/slideLayout" Target="../slideLayouts/slideLayout58.xml"/><Relationship Id="rId33" Type="http://schemas.openxmlformats.org/officeDocument/2006/relationships/slideLayout" Target="../slideLayouts/slideLayout80.xml"/><Relationship Id="rId10" Type="http://schemas.openxmlformats.org/officeDocument/2006/relationships/slideLayout" Target="../slideLayouts/slideLayout57.xml"/><Relationship Id="rId32" Type="http://schemas.openxmlformats.org/officeDocument/2006/relationships/slideLayout" Target="../slideLayouts/slideLayout79.xml"/><Relationship Id="rId13" Type="http://schemas.openxmlformats.org/officeDocument/2006/relationships/slideLayout" Target="../slideLayouts/slideLayout60.xml"/><Relationship Id="rId35" Type="http://schemas.openxmlformats.org/officeDocument/2006/relationships/slideLayout" Target="../slideLayouts/slideLayout82.xml"/><Relationship Id="rId12" Type="http://schemas.openxmlformats.org/officeDocument/2006/relationships/slideLayout" Target="../slideLayouts/slideLayout59.xml"/><Relationship Id="rId34" Type="http://schemas.openxmlformats.org/officeDocument/2006/relationships/slideLayout" Target="../slideLayouts/slideLayout81.xml"/><Relationship Id="rId15" Type="http://schemas.openxmlformats.org/officeDocument/2006/relationships/slideLayout" Target="../slideLayouts/slideLayout62.xml"/><Relationship Id="rId37" Type="http://schemas.openxmlformats.org/officeDocument/2006/relationships/slideLayout" Target="../slideLayouts/slideLayout84.xml"/><Relationship Id="rId14" Type="http://schemas.openxmlformats.org/officeDocument/2006/relationships/slideLayout" Target="../slideLayouts/slideLayout61.xml"/><Relationship Id="rId36" Type="http://schemas.openxmlformats.org/officeDocument/2006/relationships/slideLayout" Target="../slideLayouts/slideLayout83.xml"/><Relationship Id="rId17" Type="http://schemas.openxmlformats.org/officeDocument/2006/relationships/slideLayout" Target="../slideLayouts/slideLayout64.xml"/><Relationship Id="rId16" Type="http://schemas.openxmlformats.org/officeDocument/2006/relationships/slideLayout" Target="../slideLayouts/slideLayout63.xml"/><Relationship Id="rId38" Type="http://schemas.openxmlformats.org/officeDocument/2006/relationships/theme" Target="../theme/theme4.xml"/><Relationship Id="rId19" Type="http://schemas.openxmlformats.org/officeDocument/2006/relationships/slideLayout" Target="../slideLayouts/slideLayout66.xml"/><Relationship Id="rId18" Type="http://schemas.openxmlformats.org/officeDocument/2006/relationships/slideLayout" Target="../slideLayouts/slideLayout65.xml"/></Relationships>
</file>

<file path=ppt/slideMasters/_rels/slideMaster4.xml.rels><?xml version="1.0" encoding="UTF-8" standalone="yes"?><Relationships xmlns="http://schemas.openxmlformats.org/package/2006/relationships"><Relationship Id="rId40" Type="http://schemas.openxmlformats.org/officeDocument/2006/relationships/theme" Target="../theme/theme1.xml"/><Relationship Id="rId20" Type="http://schemas.openxmlformats.org/officeDocument/2006/relationships/slideLayout" Target="../slideLayouts/slideLayout104.xml"/><Relationship Id="rId22" Type="http://schemas.openxmlformats.org/officeDocument/2006/relationships/slideLayout" Target="../slideLayouts/slideLayout106.xml"/><Relationship Id="rId21" Type="http://schemas.openxmlformats.org/officeDocument/2006/relationships/slideLayout" Target="../slideLayouts/slideLayout105.xml"/><Relationship Id="rId24" Type="http://schemas.openxmlformats.org/officeDocument/2006/relationships/slideLayout" Target="../slideLayouts/slideLayout108.xml"/><Relationship Id="rId23" Type="http://schemas.openxmlformats.org/officeDocument/2006/relationships/slideLayout" Target="../slideLayouts/slideLayout107.xml"/><Relationship Id="rId1" Type="http://schemas.openxmlformats.org/officeDocument/2006/relationships/slideLayout" Target="../slideLayouts/slideLayout85.xml"/><Relationship Id="rId2" Type="http://schemas.openxmlformats.org/officeDocument/2006/relationships/slideLayout" Target="../slideLayouts/slideLayout86.xml"/><Relationship Id="rId3" Type="http://schemas.openxmlformats.org/officeDocument/2006/relationships/slideLayout" Target="../slideLayouts/slideLayout87.xml"/><Relationship Id="rId4" Type="http://schemas.openxmlformats.org/officeDocument/2006/relationships/slideLayout" Target="../slideLayouts/slideLayout88.xml"/><Relationship Id="rId9" Type="http://schemas.openxmlformats.org/officeDocument/2006/relationships/slideLayout" Target="../slideLayouts/slideLayout93.xml"/><Relationship Id="rId26" Type="http://schemas.openxmlformats.org/officeDocument/2006/relationships/slideLayout" Target="../slideLayouts/slideLayout110.xml"/><Relationship Id="rId25" Type="http://schemas.openxmlformats.org/officeDocument/2006/relationships/slideLayout" Target="../slideLayouts/slideLayout109.xml"/><Relationship Id="rId28" Type="http://schemas.openxmlformats.org/officeDocument/2006/relationships/slideLayout" Target="../slideLayouts/slideLayout112.xml"/><Relationship Id="rId27" Type="http://schemas.openxmlformats.org/officeDocument/2006/relationships/slideLayout" Target="../slideLayouts/slideLayout111.xml"/><Relationship Id="rId5" Type="http://schemas.openxmlformats.org/officeDocument/2006/relationships/slideLayout" Target="../slideLayouts/slideLayout89.xml"/><Relationship Id="rId6" Type="http://schemas.openxmlformats.org/officeDocument/2006/relationships/slideLayout" Target="../slideLayouts/slideLayout90.xml"/><Relationship Id="rId29" Type="http://schemas.openxmlformats.org/officeDocument/2006/relationships/slideLayout" Target="../slideLayouts/slideLayout113.xml"/><Relationship Id="rId7" Type="http://schemas.openxmlformats.org/officeDocument/2006/relationships/slideLayout" Target="../slideLayouts/slideLayout91.xml"/><Relationship Id="rId8" Type="http://schemas.openxmlformats.org/officeDocument/2006/relationships/slideLayout" Target="../slideLayouts/slideLayout92.xml"/><Relationship Id="rId31" Type="http://schemas.openxmlformats.org/officeDocument/2006/relationships/slideLayout" Target="../slideLayouts/slideLayout115.xml"/><Relationship Id="rId30" Type="http://schemas.openxmlformats.org/officeDocument/2006/relationships/slideLayout" Target="../slideLayouts/slideLayout114.xml"/><Relationship Id="rId11" Type="http://schemas.openxmlformats.org/officeDocument/2006/relationships/slideLayout" Target="../slideLayouts/slideLayout95.xml"/><Relationship Id="rId33" Type="http://schemas.openxmlformats.org/officeDocument/2006/relationships/slideLayout" Target="../slideLayouts/slideLayout117.xml"/><Relationship Id="rId10" Type="http://schemas.openxmlformats.org/officeDocument/2006/relationships/slideLayout" Target="../slideLayouts/slideLayout94.xml"/><Relationship Id="rId32" Type="http://schemas.openxmlformats.org/officeDocument/2006/relationships/slideLayout" Target="../slideLayouts/slideLayout116.xml"/><Relationship Id="rId13" Type="http://schemas.openxmlformats.org/officeDocument/2006/relationships/slideLayout" Target="../slideLayouts/slideLayout97.xml"/><Relationship Id="rId35" Type="http://schemas.openxmlformats.org/officeDocument/2006/relationships/slideLayout" Target="../slideLayouts/slideLayout119.xml"/><Relationship Id="rId12" Type="http://schemas.openxmlformats.org/officeDocument/2006/relationships/slideLayout" Target="../slideLayouts/slideLayout96.xml"/><Relationship Id="rId34" Type="http://schemas.openxmlformats.org/officeDocument/2006/relationships/slideLayout" Target="../slideLayouts/slideLayout118.xml"/><Relationship Id="rId15" Type="http://schemas.openxmlformats.org/officeDocument/2006/relationships/slideLayout" Target="../slideLayouts/slideLayout99.xml"/><Relationship Id="rId37" Type="http://schemas.openxmlformats.org/officeDocument/2006/relationships/slideLayout" Target="../slideLayouts/slideLayout121.xml"/><Relationship Id="rId14" Type="http://schemas.openxmlformats.org/officeDocument/2006/relationships/slideLayout" Target="../slideLayouts/slideLayout98.xml"/><Relationship Id="rId36" Type="http://schemas.openxmlformats.org/officeDocument/2006/relationships/slideLayout" Target="../slideLayouts/slideLayout120.xml"/><Relationship Id="rId17" Type="http://schemas.openxmlformats.org/officeDocument/2006/relationships/slideLayout" Target="../slideLayouts/slideLayout101.xml"/><Relationship Id="rId39" Type="http://schemas.openxmlformats.org/officeDocument/2006/relationships/slideLayout" Target="../slideLayouts/slideLayout123.xml"/><Relationship Id="rId16" Type="http://schemas.openxmlformats.org/officeDocument/2006/relationships/slideLayout" Target="../slideLayouts/slideLayout100.xml"/><Relationship Id="rId38" Type="http://schemas.openxmlformats.org/officeDocument/2006/relationships/slideLayout" Target="../slideLayouts/slideLayout122.xml"/><Relationship Id="rId19" Type="http://schemas.openxmlformats.org/officeDocument/2006/relationships/slideLayout" Target="../slideLayouts/slideLayout103.xml"/><Relationship Id="rId18" Type="http://schemas.openxmlformats.org/officeDocument/2006/relationships/slideLayout" Target="../slideLayouts/slideLayout102.xml"/></Relationships>
</file>

<file path=ppt/slideMasters/_rels/slideMaster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4.xml"/><Relationship Id="rId2" Type="http://schemas.openxmlformats.org/officeDocument/2006/relationships/theme" Target="../theme/theme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buntu"/>
              <a:buNone/>
              <a:defRPr b="1" sz="24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Char char="●"/>
              <a:defRPr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Char char="○"/>
              <a:defRPr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indent="-31115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Char char="■"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indent="-31115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Char char="●"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Char char="○"/>
              <a:defRPr sz="12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Char char="■"/>
              <a:defRPr sz="12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indent="-29845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Char char="●"/>
              <a:defRPr sz="11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indent="-29845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Char char="○"/>
              <a:defRPr sz="11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indent="-2921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Ubuntu Light"/>
              <a:buChar char="■"/>
              <a:defRPr sz="10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50"/>
          <p:cNvSpPr txBox="1"/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buntu"/>
              <a:buNone/>
              <a:defRPr b="1" sz="24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/>
        </p:txBody>
      </p:sp>
      <p:sp>
        <p:nvSpPr>
          <p:cNvPr id="302" name="Google Shape;302;p50"/>
          <p:cNvSpPr txBox="1"/>
          <p:nvPr>
            <p:ph idx="1" type="body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Char char="●"/>
              <a:defRPr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Char char="○"/>
              <a:defRPr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indent="-31115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Char char="■"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indent="-31115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Char char="●"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Char char="○"/>
              <a:defRPr sz="12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Char char="■"/>
              <a:defRPr sz="12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indent="-29845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Char char="●"/>
              <a:defRPr sz="11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indent="-29845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Char char="○"/>
              <a:defRPr sz="11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indent="-2921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Ubuntu Light"/>
              <a:buChar char="■"/>
              <a:defRPr sz="10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/>
        </p:txBody>
      </p:sp>
      <p:sp>
        <p:nvSpPr>
          <p:cNvPr id="303" name="Google Shape;303;p50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  <p:sldLayoutId id="2147483706" r:id="rId12"/>
    <p:sldLayoutId id="2147483707" r:id="rId13"/>
    <p:sldLayoutId id="2147483708" r:id="rId14"/>
    <p:sldLayoutId id="2147483709" r:id="rId15"/>
    <p:sldLayoutId id="2147483710" r:id="rId16"/>
    <p:sldLayoutId id="2147483711" r:id="rId17"/>
    <p:sldLayoutId id="2147483712" r:id="rId18"/>
    <p:sldLayoutId id="2147483713" r:id="rId19"/>
    <p:sldLayoutId id="2147483714" r:id="rId20"/>
    <p:sldLayoutId id="2147483715" r:id="rId21"/>
    <p:sldLayoutId id="2147483716" r:id="rId22"/>
    <p:sldLayoutId id="2147483717" r:id="rId23"/>
    <p:sldLayoutId id="2147483718" r:id="rId24"/>
    <p:sldLayoutId id="2147483719" r:id="rId25"/>
    <p:sldLayoutId id="2147483720" r:id="rId26"/>
    <p:sldLayoutId id="2147483721" r:id="rId27"/>
    <p:sldLayoutId id="2147483722" r:id="rId28"/>
    <p:sldLayoutId id="2147483723" r:id="rId29"/>
    <p:sldLayoutId id="2147483724" r:id="rId30"/>
    <p:sldLayoutId id="2147483725" r:id="rId31"/>
    <p:sldLayoutId id="2147483726" r:id="rId32"/>
    <p:sldLayoutId id="2147483727" r:id="rId33"/>
    <p:sldLayoutId id="2147483728" r:id="rId34"/>
    <p:sldLayoutId id="2147483729" r:id="rId35"/>
    <p:sldLayoutId id="2147483730" r:id="rId36"/>
    <p:sldLayoutId id="2147483731" r:id="rId3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88"/>
          <p:cNvSpPr txBox="1"/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buntu"/>
              <a:buNone/>
              <a:defRPr b="1" sz="24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/>
        </p:txBody>
      </p:sp>
      <p:sp>
        <p:nvSpPr>
          <p:cNvPr id="559" name="Google Shape;559;p88"/>
          <p:cNvSpPr txBox="1"/>
          <p:nvPr>
            <p:ph idx="1" type="body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Char char="●"/>
              <a:defRPr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Char char="○"/>
              <a:defRPr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indent="-31115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Char char="■"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indent="-31115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Char char="●"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Char char="○"/>
              <a:defRPr sz="12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Char char="■"/>
              <a:defRPr sz="12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indent="-29845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Char char="●"/>
              <a:defRPr sz="11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indent="-29845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Char char="○"/>
              <a:defRPr sz="11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indent="-2921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Ubuntu Light"/>
              <a:buChar char="■"/>
              <a:defRPr sz="10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/>
        </p:txBody>
      </p:sp>
      <p:sp>
        <p:nvSpPr>
          <p:cNvPr id="560" name="Google Shape;560;p88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2" r:id="rId1"/>
    <p:sldLayoutId id="2147483733" r:id="rId2"/>
    <p:sldLayoutId id="2147483734" r:id="rId3"/>
    <p:sldLayoutId id="2147483735" r:id="rId4"/>
    <p:sldLayoutId id="2147483736" r:id="rId5"/>
    <p:sldLayoutId id="2147483737" r:id="rId6"/>
    <p:sldLayoutId id="2147483738" r:id="rId7"/>
    <p:sldLayoutId id="2147483739" r:id="rId8"/>
    <p:sldLayoutId id="2147483740" r:id="rId9"/>
    <p:sldLayoutId id="2147483741" r:id="rId10"/>
    <p:sldLayoutId id="2147483742" r:id="rId11"/>
    <p:sldLayoutId id="2147483743" r:id="rId12"/>
    <p:sldLayoutId id="2147483744" r:id="rId13"/>
    <p:sldLayoutId id="2147483745" r:id="rId14"/>
    <p:sldLayoutId id="2147483746" r:id="rId15"/>
    <p:sldLayoutId id="2147483747" r:id="rId16"/>
    <p:sldLayoutId id="2147483748" r:id="rId17"/>
    <p:sldLayoutId id="2147483749" r:id="rId18"/>
    <p:sldLayoutId id="2147483750" r:id="rId19"/>
    <p:sldLayoutId id="2147483751" r:id="rId20"/>
    <p:sldLayoutId id="2147483752" r:id="rId21"/>
    <p:sldLayoutId id="2147483753" r:id="rId22"/>
    <p:sldLayoutId id="2147483754" r:id="rId23"/>
    <p:sldLayoutId id="2147483755" r:id="rId24"/>
    <p:sldLayoutId id="2147483756" r:id="rId25"/>
    <p:sldLayoutId id="2147483757" r:id="rId26"/>
    <p:sldLayoutId id="2147483758" r:id="rId27"/>
    <p:sldLayoutId id="2147483759" r:id="rId28"/>
    <p:sldLayoutId id="2147483760" r:id="rId29"/>
    <p:sldLayoutId id="2147483761" r:id="rId30"/>
    <p:sldLayoutId id="2147483762" r:id="rId31"/>
    <p:sldLayoutId id="2147483763" r:id="rId32"/>
    <p:sldLayoutId id="2147483764" r:id="rId33"/>
    <p:sldLayoutId id="2147483765" r:id="rId34"/>
    <p:sldLayoutId id="2147483766" r:id="rId35"/>
    <p:sldLayoutId id="2147483767" r:id="rId36"/>
    <p:sldLayoutId id="2147483768" r:id="rId37"/>
    <p:sldLayoutId id="2147483769" r:id="rId38"/>
    <p:sldLayoutId id="2147483770" r:id="rId3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771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gif"/><Relationship Id="rId4" Type="http://schemas.openxmlformats.org/officeDocument/2006/relationships/image" Target="../media/image1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6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youtu.be/G01XEgR62s4" TargetMode="External"/><Relationship Id="rId4" Type="http://schemas.openxmlformats.org/officeDocument/2006/relationships/image" Target="../media/image22.gif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8.gif"/><Relationship Id="rId4" Type="http://schemas.openxmlformats.org/officeDocument/2006/relationships/image" Target="../media/image1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9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hyperlink" Target="https://ideone.com/" TargetMode="External"/><Relationship Id="rId5" Type="http://schemas.openxmlformats.org/officeDocument/2006/relationships/image" Target="../media/image16.png"/><Relationship Id="rId6" Type="http://schemas.openxmlformats.org/officeDocument/2006/relationships/image" Target="../media/image1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4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6.png"/><Relationship Id="rId4" Type="http://schemas.openxmlformats.org/officeDocument/2006/relationships/image" Target="../media/image24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7.gif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3.gif"/><Relationship Id="rId4" Type="http://schemas.openxmlformats.org/officeDocument/2006/relationships/image" Target="../media/image3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6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4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3.gif"/><Relationship Id="rId4" Type="http://schemas.openxmlformats.org/officeDocument/2006/relationships/image" Target="../media/image3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8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0.gif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3.gif"/><Relationship Id="rId4" Type="http://schemas.openxmlformats.org/officeDocument/2006/relationships/image" Target="../media/image3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0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3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1.gif"/><Relationship Id="rId4" Type="http://schemas.openxmlformats.org/officeDocument/2006/relationships/image" Target="../media/image28.png"/><Relationship Id="rId5" Type="http://schemas.openxmlformats.org/officeDocument/2006/relationships/image" Target="../media/image3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3.png"/><Relationship Id="rId4" Type="http://schemas.openxmlformats.org/officeDocument/2006/relationships/image" Target="../media/image43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1.gif"/><Relationship Id="rId4" Type="http://schemas.openxmlformats.org/officeDocument/2006/relationships/image" Target="../media/image28.png"/><Relationship Id="rId5" Type="http://schemas.openxmlformats.org/officeDocument/2006/relationships/image" Target="../media/image39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7.gif"/><Relationship Id="rId4" Type="http://schemas.openxmlformats.org/officeDocument/2006/relationships/image" Target="../media/image36.gif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1.gif"/><Relationship Id="rId4" Type="http://schemas.openxmlformats.org/officeDocument/2006/relationships/image" Target="../media/image28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jpg"/><Relationship Id="rId4" Type="http://schemas.openxmlformats.org/officeDocument/2006/relationships/hyperlink" Target="https://drive.google.com/file/d/1BRNEiAkhTG9XxdZTKhKjelY0kck7c5xq/view?usp=drivesdk" TargetMode="External"/><Relationship Id="rId5" Type="http://schemas.openxmlformats.org/officeDocument/2006/relationships/image" Target="../media/image13.png"/><Relationship Id="rId6" Type="http://schemas.openxmlformats.org/officeDocument/2006/relationships/hyperlink" Target="https://drive.google.com/file/d/1BRNEiAkhTG9XxdZTKhKjelY0kck7c5xq/view?usp=drivesdk" TargetMode="External"/><Relationship Id="rId7" Type="http://schemas.openxmlformats.org/officeDocument/2006/relationships/image" Target="../media/image6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1.gif"/><Relationship Id="rId4" Type="http://schemas.openxmlformats.org/officeDocument/2006/relationships/image" Target="../media/image28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8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5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3.png"/><Relationship Id="rId4" Type="http://schemas.openxmlformats.org/officeDocument/2006/relationships/image" Target="../media/image43.png"/><Relationship Id="rId5" Type="http://schemas.openxmlformats.org/officeDocument/2006/relationships/image" Target="../media/image45.png"/><Relationship Id="rId6" Type="http://schemas.openxmlformats.org/officeDocument/2006/relationships/image" Target="../media/image38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1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7.png"/><Relationship Id="rId4" Type="http://schemas.openxmlformats.org/officeDocument/2006/relationships/image" Target="../media/image42.png"/><Relationship Id="rId5" Type="http://schemas.openxmlformats.org/officeDocument/2006/relationships/image" Target="../media/image46.png"/><Relationship Id="rId6" Type="http://schemas.openxmlformats.org/officeDocument/2006/relationships/image" Target="../media/image41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9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53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5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jp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50.gif"/><Relationship Id="rId4" Type="http://schemas.openxmlformats.org/officeDocument/2006/relationships/image" Target="../media/image48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1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4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55.gif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4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61.gif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4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52.gif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4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54.jpg"/><Relationship Id="rId4" Type="http://schemas.openxmlformats.org/officeDocument/2006/relationships/image" Target="../media/image81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4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51.jpg"/><Relationship Id="rId4" Type="http://schemas.openxmlformats.org/officeDocument/2006/relationships/image" Target="../media/image82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0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59.jpg"/><Relationship Id="rId4" Type="http://schemas.openxmlformats.org/officeDocument/2006/relationships/image" Target="../media/image63.jpg"/><Relationship Id="rId5" Type="http://schemas.openxmlformats.org/officeDocument/2006/relationships/image" Target="../media/image58.jpg"/><Relationship Id="rId6" Type="http://schemas.openxmlformats.org/officeDocument/2006/relationships/image" Target="../media/image60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1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64.jpg"/><Relationship Id="rId4" Type="http://schemas.openxmlformats.org/officeDocument/2006/relationships/image" Target="../media/image56.jpg"/><Relationship Id="rId5" Type="http://schemas.openxmlformats.org/officeDocument/2006/relationships/image" Target="../media/image71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1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1.gif"/><Relationship Id="rId4" Type="http://schemas.openxmlformats.org/officeDocument/2006/relationships/image" Target="../media/image5.jpg"/><Relationship Id="rId5" Type="http://schemas.openxmlformats.org/officeDocument/2006/relationships/image" Target="../media/image2.jpg"/><Relationship Id="rId6" Type="http://schemas.openxmlformats.org/officeDocument/2006/relationships/image" Target="../media/image18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6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67.jp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5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62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5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4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65.gif"/><Relationship Id="rId4" Type="http://schemas.openxmlformats.org/officeDocument/2006/relationships/image" Target="../media/image74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9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76.jpg"/><Relationship Id="rId4" Type="http://schemas.openxmlformats.org/officeDocument/2006/relationships/image" Target="../media/image79.gif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4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65.gif"/><Relationship Id="rId4" Type="http://schemas.openxmlformats.org/officeDocument/2006/relationships/image" Target="../media/image74.png"/><Relationship Id="rId5" Type="http://schemas.openxmlformats.org/officeDocument/2006/relationships/image" Target="../media/image78.gif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5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75.gif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9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75.gif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5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80.jpg"/><Relationship Id="rId4" Type="http://schemas.openxmlformats.org/officeDocument/2006/relationships/image" Target="../media/image70.jpg"/><Relationship Id="rId5" Type="http://schemas.openxmlformats.org/officeDocument/2006/relationships/image" Target="../media/image69.jp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9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66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gif"/><Relationship Id="rId4" Type="http://schemas.openxmlformats.org/officeDocument/2006/relationships/image" Target="../media/image9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5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68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5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77.jp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5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68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5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72.png"/><Relationship Id="rId4" Type="http://schemas.openxmlformats.org/officeDocument/2006/relationships/image" Target="../media/image73.jp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4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65.gif"/><Relationship Id="rId4" Type="http://schemas.openxmlformats.org/officeDocument/2006/relationships/image" Target="../media/image7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Relationship Id="rId4" Type="http://schemas.openxmlformats.org/officeDocument/2006/relationships/image" Target="../media/image11.png"/><Relationship Id="rId5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9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8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9" name="Google Shape;829;p130"/>
          <p:cNvGrpSpPr/>
          <p:nvPr/>
        </p:nvGrpSpPr>
        <p:grpSpPr>
          <a:xfrm>
            <a:off x="4573309" y="1394291"/>
            <a:ext cx="4775932" cy="2954327"/>
            <a:chOff x="819350" y="1151725"/>
            <a:chExt cx="1640650" cy="1290550"/>
          </a:xfrm>
        </p:grpSpPr>
        <p:sp>
          <p:nvSpPr>
            <p:cNvPr id="830" name="Google Shape;830;p130"/>
            <p:cNvSpPr/>
            <p:nvPr/>
          </p:nvSpPr>
          <p:spPr>
            <a:xfrm>
              <a:off x="1970475" y="1400475"/>
              <a:ext cx="341300" cy="57725"/>
            </a:xfrm>
            <a:custGeom>
              <a:rect b="b" l="l" r="r" t="t"/>
              <a:pathLst>
                <a:path extrusionOk="0" h="2309" w="13652">
                  <a:moveTo>
                    <a:pt x="1" y="1"/>
                  </a:moveTo>
                  <a:lnTo>
                    <a:pt x="1" y="2308"/>
                  </a:lnTo>
                  <a:lnTo>
                    <a:pt x="13652" y="2308"/>
                  </a:lnTo>
                  <a:lnTo>
                    <a:pt x="13652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5"/>
                </a:solidFill>
              </a:endParaRPr>
            </a:p>
          </p:txBody>
        </p:sp>
        <p:sp>
          <p:nvSpPr>
            <p:cNvPr id="831" name="Google Shape;831;p130"/>
            <p:cNvSpPr/>
            <p:nvPr/>
          </p:nvSpPr>
          <p:spPr>
            <a:xfrm>
              <a:off x="1970475" y="1458175"/>
              <a:ext cx="341300" cy="194550"/>
            </a:xfrm>
            <a:custGeom>
              <a:rect b="b" l="l" r="r" t="t"/>
              <a:pathLst>
                <a:path extrusionOk="0" h="7782" w="13652">
                  <a:moveTo>
                    <a:pt x="1" y="0"/>
                  </a:moveTo>
                  <a:lnTo>
                    <a:pt x="1" y="7782"/>
                  </a:lnTo>
                  <a:lnTo>
                    <a:pt x="13652" y="7782"/>
                  </a:lnTo>
                  <a:lnTo>
                    <a:pt x="13652" y="0"/>
                  </a:lnTo>
                  <a:close/>
                </a:path>
              </a:pathLst>
            </a:custGeom>
            <a:solidFill>
              <a:srgbClr val="FEFEFC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130"/>
            <p:cNvSpPr/>
            <p:nvPr/>
          </p:nvSpPr>
          <p:spPr>
            <a:xfrm>
              <a:off x="2255275" y="1458175"/>
              <a:ext cx="25" cy="194550"/>
            </a:xfrm>
            <a:custGeom>
              <a:rect b="b" l="l" r="r" t="t"/>
              <a:pathLst>
                <a:path extrusionOk="0" fill="none" h="7782" w="1">
                  <a:moveTo>
                    <a:pt x="1" y="0"/>
                  </a:moveTo>
                  <a:lnTo>
                    <a:pt x="1" y="7782"/>
                  </a:lnTo>
                </a:path>
              </a:pathLst>
            </a:custGeom>
            <a:noFill/>
            <a:ln cap="flat" cmpd="sng" w="5675">
              <a:solidFill>
                <a:srgbClr val="000000"/>
              </a:solidFill>
              <a:prstDash val="solid"/>
              <a:miter lim="119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130"/>
            <p:cNvSpPr/>
            <p:nvPr/>
          </p:nvSpPr>
          <p:spPr>
            <a:xfrm>
              <a:off x="2198200" y="1458175"/>
              <a:ext cx="25" cy="194550"/>
            </a:xfrm>
            <a:custGeom>
              <a:rect b="b" l="l" r="r" t="t"/>
              <a:pathLst>
                <a:path extrusionOk="0" fill="none" h="7782" w="1">
                  <a:moveTo>
                    <a:pt x="0" y="0"/>
                  </a:moveTo>
                  <a:lnTo>
                    <a:pt x="0" y="7782"/>
                  </a:lnTo>
                </a:path>
              </a:pathLst>
            </a:custGeom>
            <a:noFill/>
            <a:ln cap="flat" cmpd="sng" w="5675">
              <a:solidFill>
                <a:srgbClr val="000000"/>
              </a:solidFill>
              <a:prstDash val="solid"/>
              <a:miter lim="119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130"/>
            <p:cNvSpPr/>
            <p:nvPr/>
          </p:nvSpPr>
          <p:spPr>
            <a:xfrm>
              <a:off x="2141125" y="1458175"/>
              <a:ext cx="25" cy="194550"/>
            </a:xfrm>
            <a:custGeom>
              <a:rect b="b" l="l" r="r" t="t"/>
              <a:pathLst>
                <a:path extrusionOk="0" fill="none" h="7782" w="1">
                  <a:moveTo>
                    <a:pt x="0" y="0"/>
                  </a:moveTo>
                  <a:lnTo>
                    <a:pt x="0" y="7782"/>
                  </a:lnTo>
                </a:path>
              </a:pathLst>
            </a:custGeom>
            <a:noFill/>
            <a:ln cap="flat" cmpd="sng" w="5675">
              <a:solidFill>
                <a:srgbClr val="000000"/>
              </a:solidFill>
              <a:prstDash val="solid"/>
              <a:miter lim="119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130"/>
            <p:cNvSpPr/>
            <p:nvPr/>
          </p:nvSpPr>
          <p:spPr>
            <a:xfrm>
              <a:off x="2084050" y="1458175"/>
              <a:ext cx="25" cy="194550"/>
            </a:xfrm>
            <a:custGeom>
              <a:rect b="b" l="l" r="r" t="t"/>
              <a:pathLst>
                <a:path extrusionOk="0" fill="none" h="7782" w="1">
                  <a:moveTo>
                    <a:pt x="0" y="0"/>
                  </a:moveTo>
                  <a:lnTo>
                    <a:pt x="0" y="7782"/>
                  </a:lnTo>
                </a:path>
              </a:pathLst>
            </a:custGeom>
            <a:noFill/>
            <a:ln cap="flat" cmpd="sng" w="5675">
              <a:solidFill>
                <a:srgbClr val="000000"/>
              </a:solidFill>
              <a:prstDash val="solid"/>
              <a:miter lim="119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130"/>
            <p:cNvSpPr/>
            <p:nvPr/>
          </p:nvSpPr>
          <p:spPr>
            <a:xfrm>
              <a:off x="2026675" y="1458175"/>
              <a:ext cx="25" cy="194550"/>
            </a:xfrm>
            <a:custGeom>
              <a:rect b="b" l="l" r="r" t="t"/>
              <a:pathLst>
                <a:path extrusionOk="0" fill="none" h="7782" w="1">
                  <a:moveTo>
                    <a:pt x="0" y="0"/>
                  </a:moveTo>
                  <a:lnTo>
                    <a:pt x="0" y="7782"/>
                  </a:lnTo>
                </a:path>
              </a:pathLst>
            </a:custGeom>
            <a:noFill/>
            <a:ln cap="flat" cmpd="sng" w="5675">
              <a:solidFill>
                <a:srgbClr val="000000"/>
              </a:solidFill>
              <a:prstDash val="solid"/>
              <a:miter lim="119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p130"/>
            <p:cNvSpPr/>
            <p:nvPr/>
          </p:nvSpPr>
          <p:spPr>
            <a:xfrm>
              <a:off x="1970475" y="1505375"/>
              <a:ext cx="341300" cy="25"/>
            </a:xfrm>
            <a:custGeom>
              <a:rect b="b" l="l" r="r" t="t"/>
              <a:pathLst>
                <a:path extrusionOk="0" fill="none" h="1" w="13652">
                  <a:moveTo>
                    <a:pt x="1" y="1"/>
                  </a:moveTo>
                  <a:lnTo>
                    <a:pt x="13652" y="1"/>
                  </a:lnTo>
                </a:path>
              </a:pathLst>
            </a:custGeom>
            <a:noFill/>
            <a:ln cap="flat" cmpd="sng" w="5675">
              <a:solidFill>
                <a:srgbClr val="000000"/>
              </a:solidFill>
              <a:prstDash val="solid"/>
              <a:miter lim="119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130"/>
            <p:cNvSpPr/>
            <p:nvPr/>
          </p:nvSpPr>
          <p:spPr>
            <a:xfrm>
              <a:off x="1970475" y="1554400"/>
              <a:ext cx="341300" cy="25"/>
            </a:xfrm>
            <a:custGeom>
              <a:rect b="b" l="l" r="r" t="t"/>
              <a:pathLst>
                <a:path extrusionOk="0" fill="none" h="1" w="13652">
                  <a:moveTo>
                    <a:pt x="1" y="0"/>
                  </a:moveTo>
                  <a:lnTo>
                    <a:pt x="13652" y="0"/>
                  </a:lnTo>
                </a:path>
              </a:pathLst>
            </a:custGeom>
            <a:noFill/>
            <a:ln cap="flat" cmpd="sng" w="5675">
              <a:solidFill>
                <a:srgbClr val="000000"/>
              </a:solidFill>
              <a:prstDash val="solid"/>
              <a:miter lim="119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130"/>
            <p:cNvSpPr/>
            <p:nvPr/>
          </p:nvSpPr>
          <p:spPr>
            <a:xfrm>
              <a:off x="1970475" y="1603400"/>
              <a:ext cx="341300" cy="25"/>
            </a:xfrm>
            <a:custGeom>
              <a:rect b="b" l="l" r="r" t="t"/>
              <a:pathLst>
                <a:path extrusionOk="0" fill="none" h="1" w="13652">
                  <a:moveTo>
                    <a:pt x="1" y="0"/>
                  </a:moveTo>
                  <a:lnTo>
                    <a:pt x="13652" y="0"/>
                  </a:lnTo>
                </a:path>
              </a:pathLst>
            </a:custGeom>
            <a:noFill/>
            <a:ln cap="flat" cmpd="sng" w="5675">
              <a:solidFill>
                <a:srgbClr val="000000"/>
              </a:solidFill>
              <a:prstDash val="solid"/>
              <a:miter lim="119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p130"/>
            <p:cNvSpPr/>
            <p:nvPr/>
          </p:nvSpPr>
          <p:spPr>
            <a:xfrm>
              <a:off x="2204575" y="1564525"/>
              <a:ext cx="46475" cy="34075"/>
            </a:xfrm>
            <a:custGeom>
              <a:rect b="b" l="l" r="r" t="t"/>
              <a:pathLst>
                <a:path extrusionOk="0" h="1363" w="1859">
                  <a:moveTo>
                    <a:pt x="217" y="1"/>
                  </a:moveTo>
                  <a:cubicBezTo>
                    <a:pt x="104" y="1"/>
                    <a:pt x="1" y="147"/>
                    <a:pt x="104" y="241"/>
                  </a:cubicBezTo>
                  <a:cubicBezTo>
                    <a:pt x="558" y="659"/>
                    <a:pt x="1048" y="1029"/>
                    <a:pt x="1574" y="1340"/>
                  </a:cubicBezTo>
                  <a:cubicBezTo>
                    <a:pt x="1601" y="1356"/>
                    <a:pt x="1628" y="1362"/>
                    <a:pt x="1652" y="1362"/>
                  </a:cubicBezTo>
                  <a:cubicBezTo>
                    <a:pt x="1780" y="1362"/>
                    <a:pt x="1858" y="1181"/>
                    <a:pt x="1718" y="1101"/>
                  </a:cubicBezTo>
                  <a:cubicBezTo>
                    <a:pt x="1216" y="802"/>
                    <a:pt x="738" y="444"/>
                    <a:pt x="307" y="37"/>
                  </a:cubicBezTo>
                  <a:cubicBezTo>
                    <a:pt x="279" y="12"/>
                    <a:pt x="248" y="1"/>
                    <a:pt x="217" y="1"/>
                  </a:cubicBezTo>
                  <a:close/>
                </a:path>
              </a:pathLst>
            </a:custGeom>
            <a:solidFill>
              <a:srgbClr val="151818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p130"/>
            <p:cNvSpPr/>
            <p:nvPr/>
          </p:nvSpPr>
          <p:spPr>
            <a:xfrm>
              <a:off x="2194325" y="1559150"/>
              <a:ext cx="57525" cy="47500"/>
            </a:xfrm>
            <a:custGeom>
              <a:rect b="b" l="l" r="r" t="t"/>
              <a:pathLst>
                <a:path extrusionOk="0" h="1900" w="2301">
                  <a:moveTo>
                    <a:pt x="2076" y="1"/>
                  </a:moveTo>
                  <a:cubicBezTo>
                    <a:pt x="2044" y="1"/>
                    <a:pt x="2012" y="12"/>
                    <a:pt x="1984" y="37"/>
                  </a:cubicBezTo>
                  <a:cubicBezTo>
                    <a:pt x="1387" y="599"/>
                    <a:pt x="753" y="1137"/>
                    <a:pt x="96" y="1627"/>
                  </a:cubicBezTo>
                  <a:cubicBezTo>
                    <a:pt x="36" y="1675"/>
                    <a:pt x="0" y="1758"/>
                    <a:pt x="48" y="1818"/>
                  </a:cubicBezTo>
                  <a:cubicBezTo>
                    <a:pt x="72" y="1867"/>
                    <a:pt x="125" y="1900"/>
                    <a:pt x="175" y="1900"/>
                  </a:cubicBezTo>
                  <a:cubicBezTo>
                    <a:pt x="198" y="1900"/>
                    <a:pt x="220" y="1893"/>
                    <a:pt x="239" y="1878"/>
                  </a:cubicBezTo>
                  <a:cubicBezTo>
                    <a:pt x="920" y="1364"/>
                    <a:pt x="1566" y="814"/>
                    <a:pt x="2188" y="240"/>
                  </a:cubicBezTo>
                  <a:cubicBezTo>
                    <a:pt x="2300" y="146"/>
                    <a:pt x="2192" y="1"/>
                    <a:pt x="2076" y="1"/>
                  </a:cubicBezTo>
                  <a:close/>
                </a:path>
              </a:pathLst>
            </a:custGeom>
            <a:solidFill>
              <a:srgbClr val="151818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Google Shape;842;p130"/>
            <p:cNvSpPr/>
            <p:nvPr/>
          </p:nvSpPr>
          <p:spPr>
            <a:xfrm>
              <a:off x="1411650" y="1881625"/>
              <a:ext cx="486550" cy="49025"/>
            </a:xfrm>
            <a:custGeom>
              <a:rect b="b" l="l" r="r" t="t"/>
              <a:pathLst>
                <a:path extrusionOk="0" h="1961" w="19462">
                  <a:moveTo>
                    <a:pt x="1" y="0"/>
                  </a:moveTo>
                  <a:lnTo>
                    <a:pt x="1" y="682"/>
                  </a:lnTo>
                  <a:cubicBezTo>
                    <a:pt x="1" y="1387"/>
                    <a:pt x="574" y="1961"/>
                    <a:pt x="1292" y="1961"/>
                  </a:cubicBezTo>
                  <a:lnTo>
                    <a:pt x="18170" y="1961"/>
                  </a:lnTo>
                  <a:cubicBezTo>
                    <a:pt x="18887" y="1961"/>
                    <a:pt x="19461" y="1387"/>
                    <a:pt x="19461" y="682"/>
                  </a:cubicBezTo>
                  <a:lnTo>
                    <a:pt x="19461" y="0"/>
                  </a:lnTo>
                  <a:close/>
                </a:path>
              </a:pathLst>
            </a:custGeom>
            <a:solidFill>
              <a:srgbClr val="F4EAD6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" name="Google Shape;843;p130"/>
            <p:cNvSpPr/>
            <p:nvPr/>
          </p:nvSpPr>
          <p:spPr>
            <a:xfrm>
              <a:off x="1605900" y="1930625"/>
              <a:ext cx="99825" cy="43050"/>
            </a:xfrm>
            <a:custGeom>
              <a:rect b="b" l="l" r="r" t="t"/>
              <a:pathLst>
                <a:path extrusionOk="0" h="1722" w="3993">
                  <a:moveTo>
                    <a:pt x="0" y="1"/>
                  </a:moveTo>
                  <a:lnTo>
                    <a:pt x="0" y="1722"/>
                  </a:lnTo>
                  <a:lnTo>
                    <a:pt x="3993" y="1722"/>
                  </a:lnTo>
                  <a:lnTo>
                    <a:pt x="3993" y="1"/>
                  </a:lnTo>
                  <a:close/>
                </a:path>
              </a:pathLst>
            </a:custGeom>
            <a:solidFill>
              <a:srgbClr val="E3CC9A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Google Shape;844;p130"/>
            <p:cNvSpPr/>
            <p:nvPr/>
          </p:nvSpPr>
          <p:spPr>
            <a:xfrm>
              <a:off x="1411650" y="1598025"/>
              <a:ext cx="486550" cy="284525"/>
            </a:xfrm>
            <a:custGeom>
              <a:rect b="b" l="l" r="r" t="t"/>
              <a:pathLst>
                <a:path extrusionOk="0" h="11381" w="19462">
                  <a:moveTo>
                    <a:pt x="1184" y="0"/>
                  </a:moveTo>
                  <a:cubicBezTo>
                    <a:pt x="527" y="0"/>
                    <a:pt x="1" y="538"/>
                    <a:pt x="1" y="1196"/>
                  </a:cubicBezTo>
                  <a:lnTo>
                    <a:pt x="1" y="11380"/>
                  </a:lnTo>
                  <a:lnTo>
                    <a:pt x="19461" y="11380"/>
                  </a:lnTo>
                  <a:lnTo>
                    <a:pt x="19461" y="1196"/>
                  </a:lnTo>
                  <a:cubicBezTo>
                    <a:pt x="19461" y="538"/>
                    <a:pt x="18935" y="0"/>
                    <a:pt x="18278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130"/>
            <p:cNvSpPr/>
            <p:nvPr/>
          </p:nvSpPr>
          <p:spPr>
            <a:xfrm>
              <a:off x="1431375" y="1618650"/>
              <a:ext cx="450075" cy="246250"/>
            </a:xfrm>
            <a:custGeom>
              <a:rect b="b" l="l" r="r" t="t"/>
              <a:pathLst>
                <a:path extrusionOk="0" h="9850" w="18003">
                  <a:moveTo>
                    <a:pt x="1" y="0"/>
                  </a:moveTo>
                  <a:lnTo>
                    <a:pt x="1" y="9850"/>
                  </a:lnTo>
                  <a:lnTo>
                    <a:pt x="18003" y="9850"/>
                  </a:lnTo>
                  <a:lnTo>
                    <a:pt x="18003" y="0"/>
                  </a:lnTo>
                  <a:close/>
                </a:path>
              </a:pathLst>
            </a:custGeom>
            <a:solidFill>
              <a:srgbClr val="F7F0E1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p130"/>
            <p:cNvSpPr/>
            <p:nvPr/>
          </p:nvSpPr>
          <p:spPr>
            <a:xfrm>
              <a:off x="1643850" y="1892975"/>
              <a:ext cx="22150" cy="22125"/>
            </a:xfrm>
            <a:custGeom>
              <a:rect b="b" l="l" r="r" t="t"/>
              <a:pathLst>
                <a:path extrusionOk="0" h="885" w="886">
                  <a:moveTo>
                    <a:pt x="443" y="0"/>
                  </a:moveTo>
                  <a:cubicBezTo>
                    <a:pt x="204" y="0"/>
                    <a:pt x="1" y="192"/>
                    <a:pt x="1" y="443"/>
                  </a:cubicBezTo>
                  <a:cubicBezTo>
                    <a:pt x="1" y="682"/>
                    <a:pt x="204" y="885"/>
                    <a:pt x="443" y="885"/>
                  </a:cubicBezTo>
                  <a:cubicBezTo>
                    <a:pt x="682" y="885"/>
                    <a:pt x="885" y="682"/>
                    <a:pt x="885" y="443"/>
                  </a:cubicBezTo>
                  <a:cubicBezTo>
                    <a:pt x="885" y="192"/>
                    <a:pt x="682" y="0"/>
                    <a:pt x="443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" name="Google Shape;847;p130"/>
            <p:cNvSpPr/>
            <p:nvPr/>
          </p:nvSpPr>
          <p:spPr>
            <a:xfrm>
              <a:off x="1461250" y="1732800"/>
              <a:ext cx="148250" cy="107300"/>
            </a:xfrm>
            <a:custGeom>
              <a:rect b="b" l="l" r="r" t="t"/>
              <a:pathLst>
                <a:path extrusionOk="0" h="4292" w="5930">
                  <a:moveTo>
                    <a:pt x="360" y="0"/>
                  </a:moveTo>
                  <a:cubicBezTo>
                    <a:pt x="156" y="0"/>
                    <a:pt x="1" y="156"/>
                    <a:pt x="1" y="359"/>
                  </a:cubicBezTo>
                  <a:lnTo>
                    <a:pt x="1" y="3933"/>
                  </a:lnTo>
                  <a:cubicBezTo>
                    <a:pt x="1" y="4124"/>
                    <a:pt x="156" y="4292"/>
                    <a:pt x="360" y="4292"/>
                  </a:cubicBezTo>
                  <a:lnTo>
                    <a:pt x="5571" y="4292"/>
                  </a:lnTo>
                  <a:cubicBezTo>
                    <a:pt x="5775" y="4292"/>
                    <a:pt x="5930" y="4124"/>
                    <a:pt x="5930" y="3933"/>
                  </a:cubicBezTo>
                  <a:lnTo>
                    <a:pt x="5930" y="359"/>
                  </a:lnTo>
                  <a:cubicBezTo>
                    <a:pt x="5930" y="156"/>
                    <a:pt x="5775" y="0"/>
                    <a:pt x="5571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p130"/>
            <p:cNvSpPr/>
            <p:nvPr/>
          </p:nvSpPr>
          <p:spPr>
            <a:xfrm>
              <a:off x="1478000" y="1802125"/>
              <a:ext cx="114775" cy="6600"/>
            </a:xfrm>
            <a:custGeom>
              <a:rect b="b" l="l" r="r" t="t"/>
              <a:pathLst>
                <a:path extrusionOk="0" h="264" w="4591">
                  <a:moveTo>
                    <a:pt x="132" y="1"/>
                  </a:moveTo>
                  <a:cubicBezTo>
                    <a:pt x="60" y="1"/>
                    <a:pt x="0" y="60"/>
                    <a:pt x="0" y="132"/>
                  </a:cubicBezTo>
                  <a:lnTo>
                    <a:pt x="0" y="144"/>
                  </a:lnTo>
                  <a:cubicBezTo>
                    <a:pt x="0" y="204"/>
                    <a:pt x="60" y="264"/>
                    <a:pt x="132" y="264"/>
                  </a:cubicBezTo>
                  <a:lnTo>
                    <a:pt x="4459" y="264"/>
                  </a:lnTo>
                  <a:cubicBezTo>
                    <a:pt x="4531" y="264"/>
                    <a:pt x="4591" y="204"/>
                    <a:pt x="4591" y="144"/>
                  </a:cubicBezTo>
                  <a:lnTo>
                    <a:pt x="4591" y="132"/>
                  </a:lnTo>
                  <a:cubicBezTo>
                    <a:pt x="4591" y="60"/>
                    <a:pt x="4531" y="1"/>
                    <a:pt x="4459" y="1"/>
                  </a:cubicBezTo>
                  <a:close/>
                </a:path>
              </a:pathLst>
            </a:custGeom>
            <a:solidFill>
              <a:srgbClr val="F7F0E1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p130"/>
            <p:cNvSpPr/>
            <p:nvPr/>
          </p:nvSpPr>
          <p:spPr>
            <a:xfrm>
              <a:off x="1478000" y="1817375"/>
              <a:ext cx="68150" cy="6300"/>
            </a:xfrm>
            <a:custGeom>
              <a:rect b="b" l="l" r="r" t="t"/>
              <a:pathLst>
                <a:path extrusionOk="0" h="252" w="2726">
                  <a:moveTo>
                    <a:pt x="132" y="0"/>
                  </a:moveTo>
                  <a:cubicBezTo>
                    <a:pt x="60" y="0"/>
                    <a:pt x="0" y="48"/>
                    <a:pt x="0" y="120"/>
                  </a:cubicBezTo>
                  <a:lnTo>
                    <a:pt x="0" y="132"/>
                  </a:lnTo>
                  <a:cubicBezTo>
                    <a:pt x="0" y="203"/>
                    <a:pt x="60" y="251"/>
                    <a:pt x="132" y="251"/>
                  </a:cubicBezTo>
                  <a:lnTo>
                    <a:pt x="2594" y="251"/>
                  </a:lnTo>
                  <a:cubicBezTo>
                    <a:pt x="2666" y="251"/>
                    <a:pt x="2726" y="203"/>
                    <a:pt x="2726" y="132"/>
                  </a:cubicBezTo>
                  <a:lnTo>
                    <a:pt x="2726" y="120"/>
                  </a:lnTo>
                  <a:cubicBezTo>
                    <a:pt x="2726" y="48"/>
                    <a:pt x="2666" y="0"/>
                    <a:pt x="2594" y="0"/>
                  </a:cubicBezTo>
                  <a:close/>
                </a:path>
              </a:pathLst>
            </a:custGeom>
            <a:solidFill>
              <a:srgbClr val="F7F0E1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130"/>
            <p:cNvSpPr/>
            <p:nvPr/>
          </p:nvSpPr>
          <p:spPr>
            <a:xfrm>
              <a:off x="1474400" y="1745050"/>
              <a:ext cx="40675" cy="40975"/>
            </a:xfrm>
            <a:custGeom>
              <a:rect b="b" l="l" r="r" t="t"/>
              <a:pathLst>
                <a:path extrusionOk="0" h="1639" w="1627">
                  <a:moveTo>
                    <a:pt x="814" y="0"/>
                  </a:moveTo>
                  <a:cubicBezTo>
                    <a:pt x="360" y="0"/>
                    <a:pt x="1" y="359"/>
                    <a:pt x="1" y="813"/>
                  </a:cubicBezTo>
                  <a:cubicBezTo>
                    <a:pt x="1" y="1267"/>
                    <a:pt x="360" y="1638"/>
                    <a:pt x="814" y="1638"/>
                  </a:cubicBezTo>
                  <a:cubicBezTo>
                    <a:pt x="1268" y="1638"/>
                    <a:pt x="1627" y="1267"/>
                    <a:pt x="1627" y="813"/>
                  </a:cubicBezTo>
                  <a:cubicBezTo>
                    <a:pt x="1627" y="371"/>
                    <a:pt x="1268" y="0"/>
                    <a:pt x="814" y="0"/>
                  </a:cubicBezTo>
                  <a:close/>
                </a:path>
              </a:pathLst>
            </a:custGeom>
            <a:solidFill>
              <a:srgbClr val="F4EAD6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Google Shape;851;p130"/>
            <p:cNvSpPr/>
            <p:nvPr/>
          </p:nvSpPr>
          <p:spPr>
            <a:xfrm>
              <a:off x="1561375" y="1973650"/>
              <a:ext cx="187100" cy="14675"/>
            </a:xfrm>
            <a:custGeom>
              <a:rect b="b" l="l" r="r" t="t"/>
              <a:pathLst>
                <a:path extrusionOk="0" h="587" w="7484">
                  <a:moveTo>
                    <a:pt x="574" y="1"/>
                  </a:moveTo>
                  <a:cubicBezTo>
                    <a:pt x="263" y="1"/>
                    <a:pt x="0" y="264"/>
                    <a:pt x="0" y="587"/>
                  </a:cubicBezTo>
                  <a:lnTo>
                    <a:pt x="7483" y="587"/>
                  </a:lnTo>
                  <a:cubicBezTo>
                    <a:pt x="7483" y="264"/>
                    <a:pt x="7232" y="1"/>
                    <a:pt x="6910" y="1"/>
                  </a:cubicBezTo>
                  <a:close/>
                </a:path>
              </a:pathLst>
            </a:custGeom>
            <a:solidFill>
              <a:srgbClr val="F4EAD6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130"/>
            <p:cNvSpPr/>
            <p:nvPr/>
          </p:nvSpPr>
          <p:spPr>
            <a:xfrm>
              <a:off x="1462450" y="1670350"/>
              <a:ext cx="119575" cy="6575"/>
            </a:xfrm>
            <a:custGeom>
              <a:rect b="b" l="l" r="r" t="t"/>
              <a:pathLst>
                <a:path extrusionOk="0" h="263" w="4783">
                  <a:moveTo>
                    <a:pt x="120" y="0"/>
                  </a:moveTo>
                  <a:cubicBezTo>
                    <a:pt x="61" y="0"/>
                    <a:pt x="1" y="60"/>
                    <a:pt x="1" y="132"/>
                  </a:cubicBezTo>
                  <a:lnTo>
                    <a:pt x="1" y="143"/>
                  </a:lnTo>
                  <a:cubicBezTo>
                    <a:pt x="1" y="203"/>
                    <a:pt x="61" y="263"/>
                    <a:pt x="120" y="263"/>
                  </a:cubicBezTo>
                  <a:lnTo>
                    <a:pt x="4651" y="263"/>
                  </a:lnTo>
                  <a:cubicBezTo>
                    <a:pt x="4722" y="263"/>
                    <a:pt x="4782" y="203"/>
                    <a:pt x="4782" y="143"/>
                  </a:cubicBezTo>
                  <a:lnTo>
                    <a:pt x="4782" y="132"/>
                  </a:lnTo>
                  <a:cubicBezTo>
                    <a:pt x="4782" y="60"/>
                    <a:pt x="4722" y="0"/>
                    <a:pt x="4651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130"/>
            <p:cNvSpPr/>
            <p:nvPr/>
          </p:nvSpPr>
          <p:spPr>
            <a:xfrm>
              <a:off x="1462450" y="1710975"/>
              <a:ext cx="119575" cy="6300"/>
            </a:xfrm>
            <a:custGeom>
              <a:rect b="b" l="l" r="r" t="t"/>
              <a:pathLst>
                <a:path extrusionOk="0" h="252" w="4783">
                  <a:moveTo>
                    <a:pt x="120" y="1"/>
                  </a:moveTo>
                  <a:cubicBezTo>
                    <a:pt x="61" y="1"/>
                    <a:pt x="1" y="49"/>
                    <a:pt x="1" y="120"/>
                  </a:cubicBezTo>
                  <a:lnTo>
                    <a:pt x="1" y="132"/>
                  </a:lnTo>
                  <a:cubicBezTo>
                    <a:pt x="1" y="204"/>
                    <a:pt x="61" y="252"/>
                    <a:pt x="120" y="252"/>
                  </a:cubicBezTo>
                  <a:lnTo>
                    <a:pt x="4651" y="252"/>
                  </a:lnTo>
                  <a:cubicBezTo>
                    <a:pt x="4722" y="252"/>
                    <a:pt x="4782" y="204"/>
                    <a:pt x="4782" y="132"/>
                  </a:cubicBezTo>
                  <a:lnTo>
                    <a:pt x="4782" y="120"/>
                  </a:lnTo>
                  <a:cubicBezTo>
                    <a:pt x="4782" y="49"/>
                    <a:pt x="4722" y="1"/>
                    <a:pt x="4651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p130"/>
            <p:cNvSpPr/>
            <p:nvPr/>
          </p:nvSpPr>
          <p:spPr>
            <a:xfrm>
              <a:off x="1462450" y="1690650"/>
              <a:ext cx="146475" cy="6300"/>
            </a:xfrm>
            <a:custGeom>
              <a:rect b="b" l="l" r="r" t="t"/>
              <a:pathLst>
                <a:path extrusionOk="0" h="252" w="5859">
                  <a:moveTo>
                    <a:pt x="120" y="1"/>
                  </a:moveTo>
                  <a:cubicBezTo>
                    <a:pt x="61" y="1"/>
                    <a:pt x="1" y="49"/>
                    <a:pt x="1" y="120"/>
                  </a:cubicBezTo>
                  <a:lnTo>
                    <a:pt x="1" y="132"/>
                  </a:lnTo>
                  <a:cubicBezTo>
                    <a:pt x="1" y="204"/>
                    <a:pt x="61" y="252"/>
                    <a:pt x="120" y="252"/>
                  </a:cubicBezTo>
                  <a:lnTo>
                    <a:pt x="5738" y="252"/>
                  </a:lnTo>
                  <a:cubicBezTo>
                    <a:pt x="5798" y="252"/>
                    <a:pt x="5858" y="204"/>
                    <a:pt x="5858" y="132"/>
                  </a:cubicBezTo>
                  <a:lnTo>
                    <a:pt x="5858" y="120"/>
                  </a:lnTo>
                  <a:cubicBezTo>
                    <a:pt x="5858" y="49"/>
                    <a:pt x="5798" y="1"/>
                    <a:pt x="5738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130"/>
            <p:cNvSpPr/>
            <p:nvPr/>
          </p:nvSpPr>
          <p:spPr>
            <a:xfrm>
              <a:off x="1454100" y="1912100"/>
              <a:ext cx="68150" cy="40075"/>
            </a:xfrm>
            <a:custGeom>
              <a:rect b="b" l="l" r="r" t="t"/>
              <a:pathLst>
                <a:path extrusionOk="0" h="1603" w="2726">
                  <a:moveTo>
                    <a:pt x="0" y="0"/>
                  </a:moveTo>
                  <a:lnTo>
                    <a:pt x="0" y="1602"/>
                  </a:lnTo>
                  <a:lnTo>
                    <a:pt x="2725" y="1602"/>
                  </a:lnTo>
                  <a:lnTo>
                    <a:pt x="2725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130"/>
            <p:cNvSpPr/>
            <p:nvPr/>
          </p:nvSpPr>
          <p:spPr>
            <a:xfrm>
              <a:off x="1474400" y="1904625"/>
              <a:ext cx="24850" cy="14975"/>
            </a:xfrm>
            <a:custGeom>
              <a:rect b="b" l="l" r="r" t="t"/>
              <a:pathLst>
                <a:path extrusionOk="0" h="599" w="994">
                  <a:moveTo>
                    <a:pt x="1" y="1"/>
                  </a:moveTo>
                  <a:lnTo>
                    <a:pt x="1" y="598"/>
                  </a:lnTo>
                  <a:lnTo>
                    <a:pt x="993" y="598"/>
                  </a:lnTo>
                  <a:lnTo>
                    <a:pt x="993" y="1"/>
                  </a:lnTo>
                  <a:close/>
                </a:path>
              </a:pathLst>
            </a:custGeom>
            <a:solidFill>
              <a:srgbClr val="C9A037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130"/>
            <p:cNvSpPr/>
            <p:nvPr/>
          </p:nvSpPr>
          <p:spPr>
            <a:xfrm>
              <a:off x="1644150" y="1651800"/>
              <a:ext cx="196375" cy="188300"/>
            </a:xfrm>
            <a:custGeom>
              <a:rect b="b" l="l" r="r" t="t"/>
              <a:pathLst>
                <a:path extrusionOk="0" h="7532" w="7855">
                  <a:moveTo>
                    <a:pt x="371" y="1"/>
                  </a:moveTo>
                  <a:cubicBezTo>
                    <a:pt x="168" y="1"/>
                    <a:pt x="1" y="168"/>
                    <a:pt x="1" y="383"/>
                  </a:cubicBezTo>
                  <a:lnTo>
                    <a:pt x="1" y="7161"/>
                  </a:lnTo>
                  <a:cubicBezTo>
                    <a:pt x="1" y="7364"/>
                    <a:pt x="168" y="7532"/>
                    <a:pt x="371" y="7532"/>
                  </a:cubicBezTo>
                  <a:lnTo>
                    <a:pt x="7472" y="7532"/>
                  </a:lnTo>
                  <a:cubicBezTo>
                    <a:pt x="7687" y="7532"/>
                    <a:pt x="7854" y="7364"/>
                    <a:pt x="7842" y="7161"/>
                  </a:cubicBezTo>
                  <a:lnTo>
                    <a:pt x="7842" y="383"/>
                  </a:lnTo>
                  <a:cubicBezTo>
                    <a:pt x="7842" y="180"/>
                    <a:pt x="7675" y="1"/>
                    <a:pt x="7472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130"/>
            <p:cNvSpPr/>
            <p:nvPr/>
          </p:nvSpPr>
          <p:spPr>
            <a:xfrm>
              <a:off x="1679425" y="1684075"/>
              <a:ext cx="128525" cy="128525"/>
            </a:xfrm>
            <a:custGeom>
              <a:rect b="b" l="l" r="r" t="t"/>
              <a:pathLst>
                <a:path extrusionOk="0" h="5141" w="5141">
                  <a:moveTo>
                    <a:pt x="0" y="1"/>
                  </a:moveTo>
                  <a:lnTo>
                    <a:pt x="0" y="5141"/>
                  </a:lnTo>
                  <a:lnTo>
                    <a:pt x="5140" y="5141"/>
                  </a:lnTo>
                  <a:lnTo>
                    <a:pt x="5140" y="1"/>
                  </a:ln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130"/>
            <p:cNvSpPr/>
            <p:nvPr/>
          </p:nvSpPr>
          <p:spPr>
            <a:xfrm>
              <a:off x="1748450" y="1744750"/>
              <a:ext cx="59500" cy="67850"/>
            </a:xfrm>
            <a:custGeom>
              <a:rect b="b" l="l" r="r" t="t"/>
              <a:pathLst>
                <a:path extrusionOk="0" h="2714" w="2380">
                  <a:moveTo>
                    <a:pt x="921" y="0"/>
                  </a:moveTo>
                  <a:lnTo>
                    <a:pt x="0" y="1100"/>
                  </a:lnTo>
                  <a:lnTo>
                    <a:pt x="0" y="2714"/>
                  </a:lnTo>
                  <a:lnTo>
                    <a:pt x="2379" y="2714"/>
                  </a:lnTo>
                  <a:lnTo>
                    <a:pt x="2379" y="1327"/>
                  </a:lnTo>
                  <a:lnTo>
                    <a:pt x="921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p130"/>
            <p:cNvSpPr/>
            <p:nvPr/>
          </p:nvSpPr>
          <p:spPr>
            <a:xfrm>
              <a:off x="1679425" y="1731900"/>
              <a:ext cx="108500" cy="80700"/>
            </a:xfrm>
            <a:custGeom>
              <a:rect b="b" l="l" r="r" t="t"/>
              <a:pathLst>
                <a:path extrusionOk="0" h="3228" w="4340">
                  <a:moveTo>
                    <a:pt x="1040" y="0"/>
                  </a:moveTo>
                  <a:lnTo>
                    <a:pt x="0" y="1590"/>
                  </a:lnTo>
                  <a:lnTo>
                    <a:pt x="0" y="3228"/>
                  </a:lnTo>
                  <a:lnTo>
                    <a:pt x="4339" y="3228"/>
                  </a:lnTo>
                  <a:lnTo>
                    <a:pt x="1040" y="0"/>
                  </a:lnTo>
                  <a:close/>
                </a:path>
              </a:pathLst>
            </a:custGeom>
            <a:solidFill>
              <a:srgbClr val="00FF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" name="Google Shape;861;p130"/>
            <p:cNvSpPr/>
            <p:nvPr/>
          </p:nvSpPr>
          <p:spPr>
            <a:xfrm>
              <a:off x="1262825" y="1556925"/>
              <a:ext cx="63075" cy="57700"/>
            </a:xfrm>
            <a:custGeom>
              <a:rect b="b" l="l" r="r" t="t"/>
              <a:pathLst>
                <a:path extrusionOk="0" h="2308" w="2523">
                  <a:moveTo>
                    <a:pt x="1260" y="1"/>
                  </a:moveTo>
                  <a:cubicBezTo>
                    <a:pt x="966" y="1"/>
                    <a:pt x="670" y="114"/>
                    <a:pt x="443" y="341"/>
                  </a:cubicBezTo>
                  <a:cubicBezTo>
                    <a:pt x="1" y="796"/>
                    <a:pt x="1" y="1525"/>
                    <a:pt x="443" y="1967"/>
                  </a:cubicBezTo>
                  <a:cubicBezTo>
                    <a:pt x="670" y="2194"/>
                    <a:pt x="966" y="2308"/>
                    <a:pt x="1260" y="2308"/>
                  </a:cubicBezTo>
                  <a:cubicBezTo>
                    <a:pt x="1555" y="2308"/>
                    <a:pt x="1848" y="2194"/>
                    <a:pt x="2069" y="1967"/>
                  </a:cubicBezTo>
                  <a:cubicBezTo>
                    <a:pt x="2523" y="1525"/>
                    <a:pt x="2523" y="796"/>
                    <a:pt x="2069" y="341"/>
                  </a:cubicBezTo>
                  <a:cubicBezTo>
                    <a:pt x="1848" y="114"/>
                    <a:pt x="1555" y="1"/>
                    <a:pt x="1260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" name="Google Shape;862;p130"/>
            <p:cNvSpPr/>
            <p:nvPr/>
          </p:nvSpPr>
          <p:spPr>
            <a:xfrm>
              <a:off x="1025250" y="1538225"/>
              <a:ext cx="231625" cy="191900"/>
            </a:xfrm>
            <a:custGeom>
              <a:rect b="b" l="l" r="r" t="t"/>
              <a:pathLst>
                <a:path extrusionOk="0" h="7676" w="9265">
                  <a:moveTo>
                    <a:pt x="9024" y="1"/>
                  </a:moveTo>
                  <a:cubicBezTo>
                    <a:pt x="9017" y="1"/>
                    <a:pt x="9009" y="1"/>
                    <a:pt x="9002" y="2"/>
                  </a:cubicBezTo>
                  <a:lnTo>
                    <a:pt x="7567" y="109"/>
                  </a:lnTo>
                  <a:cubicBezTo>
                    <a:pt x="7508" y="109"/>
                    <a:pt x="7460" y="133"/>
                    <a:pt x="7424" y="169"/>
                  </a:cubicBezTo>
                  <a:lnTo>
                    <a:pt x="96" y="7281"/>
                  </a:lnTo>
                  <a:cubicBezTo>
                    <a:pt x="1" y="7365"/>
                    <a:pt x="1" y="7520"/>
                    <a:pt x="96" y="7604"/>
                  </a:cubicBezTo>
                  <a:cubicBezTo>
                    <a:pt x="132" y="7652"/>
                    <a:pt x="204" y="7676"/>
                    <a:pt x="264" y="7676"/>
                  </a:cubicBezTo>
                  <a:cubicBezTo>
                    <a:pt x="323" y="7676"/>
                    <a:pt x="383" y="7652"/>
                    <a:pt x="419" y="7616"/>
                  </a:cubicBezTo>
                  <a:lnTo>
                    <a:pt x="7687" y="563"/>
                  </a:lnTo>
                  <a:lnTo>
                    <a:pt x="9038" y="468"/>
                  </a:lnTo>
                  <a:cubicBezTo>
                    <a:pt x="9169" y="456"/>
                    <a:pt x="9265" y="336"/>
                    <a:pt x="9253" y="217"/>
                  </a:cubicBezTo>
                  <a:cubicBezTo>
                    <a:pt x="9241" y="93"/>
                    <a:pt x="9145" y="1"/>
                    <a:pt x="9024" y="1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130"/>
            <p:cNvSpPr/>
            <p:nvPr/>
          </p:nvSpPr>
          <p:spPr>
            <a:xfrm>
              <a:off x="1036300" y="1718525"/>
              <a:ext cx="84300" cy="250975"/>
            </a:xfrm>
            <a:custGeom>
              <a:rect b="b" l="l" r="r" t="t"/>
              <a:pathLst>
                <a:path extrusionOk="0" h="10039" w="3372">
                  <a:moveTo>
                    <a:pt x="268" y="0"/>
                  </a:moveTo>
                  <a:cubicBezTo>
                    <a:pt x="246" y="0"/>
                    <a:pt x="225" y="3"/>
                    <a:pt x="204" y="10"/>
                  </a:cubicBezTo>
                  <a:cubicBezTo>
                    <a:pt x="73" y="45"/>
                    <a:pt x="1" y="177"/>
                    <a:pt x="37" y="296"/>
                  </a:cubicBezTo>
                  <a:lnTo>
                    <a:pt x="2882" y="9871"/>
                  </a:lnTo>
                  <a:cubicBezTo>
                    <a:pt x="2918" y="9979"/>
                    <a:pt x="3013" y="10039"/>
                    <a:pt x="3109" y="10039"/>
                  </a:cubicBezTo>
                  <a:cubicBezTo>
                    <a:pt x="3133" y="10039"/>
                    <a:pt x="3157" y="10039"/>
                    <a:pt x="3181" y="10027"/>
                  </a:cubicBezTo>
                  <a:cubicBezTo>
                    <a:pt x="3300" y="9991"/>
                    <a:pt x="3372" y="9859"/>
                    <a:pt x="3336" y="9740"/>
                  </a:cubicBezTo>
                  <a:lnTo>
                    <a:pt x="491" y="165"/>
                  </a:lnTo>
                  <a:cubicBezTo>
                    <a:pt x="461" y="66"/>
                    <a:pt x="367" y="0"/>
                    <a:pt x="268" y="0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130"/>
            <p:cNvSpPr/>
            <p:nvPr/>
          </p:nvSpPr>
          <p:spPr>
            <a:xfrm>
              <a:off x="1223975" y="1487075"/>
              <a:ext cx="67275" cy="78400"/>
            </a:xfrm>
            <a:custGeom>
              <a:rect b="b" l="l" r="r" t="t"/>
              <a:pathLst>
                <a:path extrusionOk="0" h="3136" w="2691">
                  <a:moveTo>
                    <a:pt x="876" y="1"/>
                  </a:moveTo>
                  <a:cubicBezTo>
                    <a:pt x="749" y="1"/>
                    <a:pt x="620" y="33"/>
                    <a:pt x="503" y="99"/>
                  </a:cubicBezTo>
                  <a:cubicBezTo>
                    <a:pt x="132" y="314"/>
                    <a:pt x="1" y="780"/>
                    <a:pt x="216" y="1151"/>
                  </a:cubicBezTo>
                  <a:lnTo>
                    <a:pt x="1364" y="3135"/>
                  </a:lnTo>
                  <a:lnTo>
                    <a:pt x="2690" y="2370"/>
                  </a:lnTo>
                  <a:lnTo>
                    <a:pt x="1543" y="386"/>
                  </a:lnTo>
                  <a:cubicBezTo>
                    <a:pt x="1398" y="137"/>
                    <a:pt x="1139" y="1"/>
                    <a:pt x="876" y="1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130"/>
            <p:cNvSpPr/>
            <p:nvPr/>
          </p:nvSpPr>
          <p:spPr>
            <a:xfrm>
              <a:off x="1046175" y="1959025"/>
              <a:ext cx="136000" cy="29000"/>
            </a:xfrm>
            <a:custGeom>
              <a:rect b="b" l="l" r="r" t="t"/>
              <a:pathLst>
                <a:path extrusionOk="0" h="1160" w="5440">
                  <a:moveTo>
                    <a:pt x="2750" y="0"/>
                  </a:moveTo>
                  <a:cubicBezTo>
                    <a:pt x="742" y="0"/>
                    <a:pt x="0" y="1160"/>
                    <a:pt x="0" y="1160"/>
                  </a:cubicBezTo>
                  <a:lnTo>
                    <a:pt x="5439" y="1160"/>
                  </a:lnTo>
                  <a:cubicBezTo>
                    <a:pt x="5439" y="1160"/>
                    <a:pt x="4746" y="0"/>
                    <a:pt x="2750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130"/>
            <p:cNvSpPr/>
            <p:nvPr/>
          </p:nvSpPr>
          <p:spPr>
            <a:xfrm>
              <a:off x="1030025" y="1711575"/>
              <a:ext cx="39475" cy="25425"/>
            </a:xfrm>
            <a:custGeom>
              <a:rect b="b" l="l" r="r" t="t"/>
              <a:pathLst>
                <a:path extrusionOk="0" h="1017" w="1579">
                  <a:moveTo>
                    <a:pt x="1" y="1"/>
                  </a:moveTo>
                  <a:lnTo>
                    <a:pt x="1" y="1005"/>
                  </a:lnTo>
                  <a:lnTo>
                    <a:pt x="945" y="1005"/>
                  </a:lnTo>
                  <a:cubicBezTo>
                    <a:pt x="993" y="1017"/>
                    <a:pt x="1029" y="1017"/>
                    <a:pt x="1065" y="1017"/>
                  </a:cubicBezTo>
                  <a:cubicBezTo>
                    <a:pt x="1352" y="1017"/>
                    <a:pt x="1579" y="790"/>
                    <a:pt x="1579" y="515"/>
                  </a:cubicBezTo>
                  <a:cubicBezTo>
                    <a:pt x="1579" y="228"/>
                    <a:pt x="1352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130"/>
            <p:cNvSpPr/>
            <p:nvPr/>
          </p:nvSpPr>
          <p:spPr>
            <a:xfrm>
              <a:off x="1018375" y="1711575"/>
              <a:ext cx="25725" cy="25425"/>
            </a:xfrm>
            <a:custGeom>
              <a:rect b="b" l="l" r="r" t="t"/>
              <a:pathLst>
                <a:path extrusionOk="0" h="1017" w="1029">
                  <a:moveTo>
                    <a:pt x="515" y="1"/>
                  </a:moveTo>
                  <a:cubicBezTo>
                    <a:pt x="228" y="1"/>
                    <a:pt x="1" y="228"/>
                    <a:pt x="1" y="515"/>
                  </a:cubicBezTo>
                  <a:cubicBezTo>
                    <a:pt x="1" y="790"/>
                    <a:pt x="228" y="1017"/>
                    <a:pt x="515" y="1017"/>
                  </a:cubicBezTo>
                  <a:cubicBezTo>
                    <a:pt x="802" y="1017"/>
                    <a:pt x="1029" y="790"/>
                    <a:pt x="1029" y="515"/>
                  </a:cubicBezTo>
                  <a:cubicBezTo>
                    <a:pt x="1029" y="228"/>
                    <a:pt x="802" y="1"/>
                    <a:pt x="515" y="1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130"/>
            <p:cNvSpPr/>
            <p:nvPr/>
          </p:nvSpPr>
          <p:spPr>
            <a:xfrm>
              <a:off x="1229650" y="1524500"/>
              <a:ext cx="118375" cy="92675"/>
            </a:xfrm>
            <a:custGeom>
              <a:rect b="b" l="l" r="r" t="t"/>
              <a:pathLst>
                <a:path extrusionOk="0" h="3707" w="4735">
                  <a:moveTo>
                    <a:pt x="2511" y="1"/>
                  </a:moveTo>
                  <a:cubicBezTo>
                    <a:pt x="1125" y="1"/>
                    <a:pt x="1" y="1124"/>
                    <a:pt x="1" y="2511"/>
                  </a:cubicBezTo>
                  <a:cubicBezTo>
                    <a:pt x="1" y="2941"/>
                    <a:pt x="109" y="3348"/>
                    <a:pt x="300" y="3706"/>
                  </a:cubicBezTo>
                  <a:lnTo>
                    <a:pt x="4735" y="1328"/>
                  </a:lnTo>
                  <a:cubicBezTo>
                    <a:pt x="4316" y="527"/>
                    <a:pt x="3479" y="1"/>
                    <a:pt x="2511" y="1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130"/>
            <p:cNvSpPr/>
            <p:nvPr/>
          </p:nvSpPr>
          <p:spPr>
            <a:xfrm>
              <a:off x="2064325" y="1862800"/>
              <a:ext cx="116575" cy="124925"/>
            </a:xfrm>
            <a:custGeom>
              <a:rect b="b" l="l" r="r" t="t"/>
              <a:pathLst>
                <a:path extrusionOk="0" h="4997" w="4663">
                  <a:moveTo>
                    <a:pt x="0" y="0"/>
                  </a:moveTo>
                  <a:lnTo>
                    <a:pt x="729" y="4997"/>
                  </a:lnTo>
                  <a:lnTo>
                    <a:pt x="3969" y="4997"/>
                  </a:lnTo>
                  <a:lnTo>
                    <a:pt x="4662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130"/>
            <p:cNvSpPr/>
            <p:nvPr/>
          </p:nvSpPr>
          <p:spPr>
            <a:xfrm>
              <a:off x="2032650" y="1889950"/>
              <a:ext cx="50825" cy="69100"/>
            </a:xfrm>
            <a:custGeom>
              <a:rect b="b" l="l" r="r" t="t"/>
              <a:pathLst>
                <a:path extrusionOk="0" h="2764" w="2033">
                  <a:moveTo>
                    <a:pt x="1629" y="0"/>
                  </a:moveTo>
                  <a:cubicBezTo>
                    <a:pt x="1414" y="0"/>
                    <a:pt x="870" y="31"/>
                    <a:pt x="466" y="349"/>
                  </a:cubicBezTo>
                  <a:cubicBezTo>
                    <a:pt x="156" y="588"/>
                    <a:pt x="0" y="946"/>
                    <a:pt x="0" y="1388"/>
                  </a:cubicBezTo>
                  <a:cubicBezTo>
                    <a:pt x="0" y="1795"/>
                    <a:pt x="144" y="2118"/>
                    <a:pt x="454" y="2357"/>
                  </a:cubicBezTo>
                  <a:cubicBezTo>
                    <a:pt x="921" y="2727"/>
                    <a:pt x="1590" y="2763"/>
                    <a:pt x="1889" y="2763"/>
                  </a:cubicBezTo>
                  <a:lnTo>
                    <a:pt x="2032" y="2763"/>
                  </a:lnTo>
                  <a:lnTo>
                    <a:pt x="1973" y="2225"/>
                  </a:lnTo>
                  <a:cubicBezTo>
                    <a:pt x="1973" y="2225"/>
                    <a:pt x="1946" y="2227"/>
                    <a:pt x="1901" y="2227"/>
                  </a:cubicBezTo>
                  <a:cubicBezTo>
                    <a:pt x="1712" y="2227"/>
                    <a:pt x="1193" y="2203"/>
                    <a:pt x="885" y="1962"/>
                  </a:cubicBezTo>
                  <a:cubicBezTo>
                    <a:pt x="717" y="1831"/>
                    <a:pt x="634" y="1640"/>
                    <a:pt x="634" y="1388"/>
                  </a:cubicBezTo>
                  <a:cubicBezTo>
                    <a:pt x="634" y="1102"/>
                    <a:pt x="717" y="886"/>
                    <a:pt x="897" y="755"/>
                  </a:cubicBezTo>
                  <a:cubicBezTo>
                    <a:pt x="1117" y="571"/>
                    <a:pt x="1451" y="550"/>
                    <a:pt x="1594" y="550"/>
                  </a:cubicBezTo>
                  <a:cubicBezTo>
                    <a:pt x="1636" y="550"/>
                    <a:pt x="1662" y="552"/>
                    <a:pt x="1662" y="552"/>
                  </a:cubicBezTo>
                  <a:lnTo>
                    <a:pt x="1721" y="2"/>
                  </a:lnTo>
                  <a:cubicBezTo>
                    <a:pt x="1714" y="2"/>
                    <a:pt x="1682" y="0"/>
                    <a:pt x="1629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" name="Google Shape;871;p130"/>
            <p:cNvSpPr/>
            <p:nvPr/>
          </p:nvSpPr>
          <p:spPr>
            <a:xfrm>
              <a:off x="984025" y="1151725"/>
              <a:ext cx="281225" cy="248625"/>
            </a:xfrm>
            <a:custGeom>
              <a:rect b="b" l="l" r="r" t="t"/>
              <a:pathLst>
                <a:path extrusionOk="0" h="9945" w="11249">
                  <a:moveTo>
                    <a:pt x="5616" y="0"/>
                  </a:moveTo>
                  <a:cubicBezTo>
                    <a:pt x="3613" y="0"/>
                    <a:pt x="1729" y="1223"/>
                    <a:pt x="980" y="3209"/>
                  </a:cubicBezTo>
                  <a:cubicBezTo>
                    <a:pt x="0" y="5779"/>
                    <a:pt x="1291" y="8648"/>
                    <a:pt x="3861" y="9616"/>
                  </a:cubicBezTo>
                  <a:cubicBezTo>
                    <a:pt x="4445" y="9839"/>
                    <a:pt x="5044" y="9944"/>
                    <a:pt x="5632" y="9944"/>
                  </a:cubicBezTo>
                  <a:cubicBezTo>
                    <a:pt x="7636" y="9944"/>
                    <a:pt x="9520" y="8722"/>
                    <a:pt x="10268" y="6735"/>
                  </a:cubicBezTo>
                  <a:cubicBezTo>
                    <a:pt x="11248" y="4165"/>
                    <a:pt x="9957" y="1297"/>
                    <a:pt x="7387" y="328"/>
                  </a:cubicBezTo>
                  <a:cubicBezTo>
                    <a:pt x="6804" y="106"/>
                    <a:pt x="6205" y="0"/>
                    <a:pt x="5616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" name="Google Shape;872;p130"/>
            <p:cNvSpPr/>
            <p:nvPr/>
          </p:nvSpPr>
          <p:spPr>
            <a:xfrm>
              <a:off x="1016875" y="1177975"/>
              <a:ext cx="215500" cy="196125"/>
            </a:xfrm>
            <a:custGeom>
              <a:rect b="b" l="l" r="r" t="t"/>
              <a:pathLst>
                <a:path extrusionOk="0" h="7845" w="8620">
                  <a:moveTo>
                    <a:pt x="4312" y="1"/>
                  </a:moveTo>
                  <a:cubicBezTo>
                    <a:pt x="2531" y="1"/>
                    <a:pt x="912" y="1225"/>
                    <a:pt x="491" y="3032"/>
                  </a:cubicBezTo>
                  <a:cubicBezTo>
                    <a:pt x="1" y="5148"/>
                    <a:pt x="1304" y="7251"/>
                    <a:pt x="3420" y="7741"/>
                  </a:cubicBezTo>
                  <a:cubicBezTo>
                    <a:pt x="3719" y="7811"/>
                    <a:pt x="4018" y="7845"/>
                    <a:pt x="4313" y="7845"/>
                  </a:cubicBezTo>
                  <a:cubicBezTo>
                    <a:pt x="6092" y="7845"/>
                    <a:pt x="7709" y="6628"/>
                    <a:pt x="8129" y="4813"/>
                  </a:cubicBezTo>
                  <a:cubicBezTo>
                    <a:pt x="8620" y="2709"/>
                    <a:pt x="7305" y="593"/>
                    <a:pt x="5201" y="103"/>
                  </a:cubicBezTo>
                  <a:cubicBezTo>
                    <a:pt x="4903" y="34"/>
                    <a:pt x="4606" y="1"/>
                    <a:pt x="4312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" name="Google Shape;873;p130"/>
            <p:cNvSpPr/>
            <p:nvPr/>
          </p:nvSpPr>
          <p:spPr>
            <a:xfrm>
              <a:off x="1084725" y="1208325"/>
              <a:ext cx="40075" cy="92975"/>
            </a:xfrm>
            <a:custGeom>
              <a:rect b="b" l="l" r="r" t="t"/>
              <a:pathLst>
                <a:path extrusionOk="0" fill="none" h="3719" w="1603">
                  <a:moveTo>
                    <a:pt x="1602" y="1"/>
                  </a:moveTo>
                  <a:lnTo>
                    <a:pt x="1602" y="2714"/>
                  </a:lnTo>
                  <a:lnTo>
                    <a:pt x="0" y="3718"/>
                  </a:lnTo>
                </a:path>
              </a:pathLst>
            </a:custGeom>
            <a:noFill/>
            <a:ln cap="rnd" cmpd="sng" w="80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" name="Google Shape;874;p130"/>
            <p:cNvSpPr/>
            <p:nvPr/>
          </p:nvSpPr>
          <p:spPr>
            <a:xfrm>
              <a:off x="1027650" y="2040900"/>
              <a:ext cx="88475" cy="349075"/>
            </a:xfrm>
            <a:custGeom>
              <a:rect b="b" l="l" r="r" t="t"/>
              <a:pathLst>
                <a:path extrusionOk="0" h="13963" w="3539">
                  <a:moveTo>
                    <a:pt x="2905" y="0"/>
                  </a:moveTo>
                  <a:lnTo>
                    <a:pt x="0" y="13831"/>
                  </a:lnTo>
                  <a:lnTo>
                    <a:pt x="634" y="13962"/>
                  </a:lnTo>
                  <a:lnTo>
                    <a:pt x="3539" y="132"/>
                  </a:lnTo>
                  <a:lnTo>
                    <a:pt x="2905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" name="Google Shape;875;p130"/>
            <p:cNvSpPr/>
            <p:nvPr/>
          </p:nvSpPr>
          <p:spPr>
            <a:xfrm>
              <a:off x="1117600" y="2040900"/>
              <a:ext cx="88475" cy="349075"/>
            </a:xfrm>
            <a:custGeom>
              <a:rect b="b" l="l" r="r" t="t"/>
              <a:pathLst>
                <a:path extrusionOk="0" h="13963" w="3539">
                  <a:moveTo>
                    <a:pt x="634" y="0"/>
                  </a:moveTo>
                  <a:lnTo>
                    <a:pt x="0" y="144"/>
                  </a:lnTo>
                  <a:lnTo>
                    <a:pt x="2905" y="13962"/>
                  </a:lnTo>
                  <a:lnTo>
                    <a:pt x="3539" y="13831"/>
                  </a:lnTo>
                  <a:lnTo>
                    <a:pt x="634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" name="Google Shape;876;p130"/>
            <p:cNvSpPr/>
            <p:nvPr/>
          </p:nvSpPr>
          <p:spPr>
            <a:xfrm>
              <a:off x="1044975" y="2335550"/>
              <a:ext cx="145275" cy="16475"/>
            </a:xfrm>
            <a:custGeom>
              <a:rect b="b" l="l" r="r" t="t"/>
              <a:pathLst>
                <a:path extrusionOk="0" h="659" w="5811">
                  <a:moveTo>
                    <a:pt x="1" y="1"/>
                  </a:moveTo>
                  <a:lnTo>
                    <a:pt x="1" y="658"/>
                  </a:lnTo>
                  <a:lnTo>
                    <a:pt x="5810" y="658"/>
                  </a:lnTo>
                  <a:lnTo>
                    <a:pt x="5810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" name="Google Shape;877;p130"/>
            <p:cNvSpPr/>
            <p:nvPr/>
          </p:nvSpPr>
          <p:spPr>
            <a:xfrm>
              <a:off x="1024350" y="2031625"/>
              <a:ext cx="189500" cy="22150"/>
            </a:xfrm>
            <a:custGeom>
              <a:rect b="b" l="l" r="r" t="t"/>
              <a:pathLst>
                <a:path extrusionOk="0" h="886" w="7580">
                  <a:moveTo>
                    <a:pt x="1" y="1"/>
                  </a:moveTo>
                  <a:lnTo>
                    <a:pt x="1" y="885"/>
                  </a:lnTo>
                  <a:lnTo>
                    <a:pt x="7579" y="885"/>
                  </a:lnTo>
                  <a:lnTo>
                    <a:pt x="7579" y="1"/>
                  </a:ln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" name="Google Shape;878;p130"/>
            <p:cNvSpPr/>
            <p:nvPr/>
          </p:nvSpPr>
          <p:spPr>
            <a:xfrm>
              <a:off x="2057750" y="2041200"/>
              <a:ext cx="88475" cy="348775"/>
            </a:xfrm>
            <a:custGeom>
              <a:rect b="b" l="l" r="r" t="t"/>
              <a:pathLst>
                <a:path extrusionOk="0" h="13951" w="3539">
                  <a:moveTo>
                    <a:pt x="2905" y="0"/>
                  </a:moveTo>
                  <a:lnTo>
                    <a:pt x="0" y="13819"/>
                  </a:lnTo>
                  <a:lnTo>
                    <a:pt x="634" y="13950"/>
                  </a:lnTo>
                  <a:lnTo>
                    <a:pt x="3539" y="132"/>
                  </a:lnTo>
                  <a:lnTo>
                    <a:pt x="2905" y="0"/>
                  </a:ln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" name="Google Shape;879;p130"/>
            <p:cNvSpPr/>
            <p:nvPr/>
          </p:nvSpPr>
          <p:spPr>
            <a:xfrm>
              <a:off x="2147400" y="2041200"/>
              <a:ext cx="88775" cy="348775"/>
            </a:xfrm>
            <a:custGeom>
              <a:rect b="b" l="l" r="r" t="t"/>
              <a:pathLst>
                <a:path extrusionOk="0" h="13951" w="3551">
                  <a:moveTo>
                    <a:pt x="646" y="0"/>
                  </a:moveTo>
                  <a:lnTo>
                    <a:pt x="0" y="132"/>
                  </a:lnTo>
                  <a:lnTo>
                    <a:pt x="2905" y="13950"/>
                  </a:lnTo>
                  <a:lnTo>
                    <a:pt x="3551" y="13819"/>
                  </a:lnTo>
                  <a:lnTo>
                    <a:pt x="646" y="0"/>
                  </a:ln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" name="Google Shape;880;p130"/>
            <p:cNvSpPr/>
            <p:nvPr/>
          </p:nvSpPr>
          <p:spPr>
            <a:xfrm>
              <a:off x="2075075" y="2335550"/>
              <a:ext cx="145275" cy="16475"/>
            </a:xfrm>
            <a:custGeom>
              <a:rect b="b" l="l" r="r" t="t"/>
              <a:pathLst>
                <a:path extrusionOk="0" h="659" w="5811">
                  <a:moveTo>
                    <a:pt x="1" y="1"/>
                  </a:moveTo>
                  <a:lnTo>
                    <a:pt x="1" y="658"/>
                  </a:lnTo>
                  <a:lnTo>
                    <a:pt x="5810" y="658"/>
                  </a:lnTo>
                  <a:lnTo>
                    <a:pt x="5810" y="1"/>
                  </a:ln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" name="Google Shape;881;p130"/>
            <p:cNvSpPr/>
            <p:nvPr/>
          </p:nvSpPr>
          <p:spPr>
            <a:xfrm>
              <a:off x="2054450" y="2031625"/>
              <a:ext cx="189500" cy="22150"/>
            </a:xfrm>
            <a:custGeom>
              <a:rect b="b" l="l" r="r" t="t"/>
              <a:pathLst>
                <a:path extrusionOk="0" h="886" w="7580">
                  <a:moveTo>
                    <a:pt x="1" y="1"/>
                  </a:moveTo>
                  <a:lnTo>
                    <a:pt x="1" y="885"/>
                  </a:lnTo>
                  <a:lnTo>
                    <a:pt x="7579" y="885"/>
                  </a:lnTo>
                  <a:lnTo>
                    <a:pt x="7579" y="1"/>
                  </a:lnTo>
                  <a:close/>
                </a:path>
              </a:pathLst>
            </a:custGeom>
            <a:solidFill>
              <a:srgbClr val="38761D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" name="Google Shape;882;p130"/>
            <p:cNvSpPr/>
            <p:nvPr/>
          </p:nvSpPr>
          <p:spPr>
            <a:xfrm>
              <a:off x="972950" y="1988900"/>
              <a:ext cx="1325975" cy="42750"/>
            </a:xfrm>
            <a:custGeom>
              <a:rect b="b" l="l" r="r" t="t"/>
              <a:pathLst>
                <a:path extrusionOk="0" h="1710" w="53039">
                  <a:moveTo>
                    <a:pt x="1" y="1"/>
                  </a:moveTo>
                  <a:lnTo>
                    <a:pt x="1" y="1710"/>
                  </a:lnTo>
                  <a:lnTo>
                    <a:pt x="53039" y="1710"/>
                  </a:lnTo>
                  <a:lnTo>
                    <a:pt x="53039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" name="Google Shape;883;p130"/>
            <p:cNvSpPr/>
            <p:nvPr/>
          </p:nvSpPr>
          <p:spPr>
            <a:xfrm>
              <a:off x="819350" y="2382775"/>
              <a:ext cx="1640650" cy="11075"/>
            </a:xfrm>
            <a:custGeom>
              <a:rect b="b" l="l" r="r" t="t"/>
              <a:pathLst>
                <a:path extrusionOk="0" h="443" w="65626">
                  <a:moveTo>
                    <a:pt x="216" y="0"/>
                  </a:moveTo>
                  <a:cubicBezTo>
                    <a:pt x="96" y="0"/>
                    <a:pt x="1" y="108"/>
                    <a:pt x="1" y="227"/>
                  </a:cubicBezTo>
                  <a:cubicBezTo>
                    <a:pt x="1" y="347"/>
                    <a:pt x="96" y="443"/>
                    <a:pt x="216" y="443"/>
                  </a:cubicBezTo>
                  <a:lnTo>
                    <a:pt x="65411" y="443"/>
                  </a:lnTo>
                  <a:cubicBezTo>
                    <a:pt x="65530" y="443"/>
                    <a:pt x="65626" y="347"/>
                    <a:pt x="65626" y="227"/>
                  </a:cubicBezTo>
                  <a:cubicBezTo>
                    <a:pt x="65626" y="108"/>
                    <a:pt x="65530" y="0"/>
                    <a:pt x="65411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" name="Google Shape;884;p130"/>
            <p:cNvSpPr/>
            <p:nvPr/>
          </p:nvSpPr>
          <p:spPr>
            <a:xfrm>
              <a:off x="1767875" y="2410275"/>
              <a:ext cx="32300" cy="32000"/>
            </a:xfrm>
            <a:custGeom>
              <a:rect b="b" l="l" r="r" t="t"/>
              <a:pathLst>
                <a:path extrusionOk="0" h="1280" w="1292">
                  <a:moveTo>
                    <a:pt x="646" y="1279"/>
                  </a:moveTo>
                  <a:cubicBezTo>
                    <a:pt x="287" y="1279"/>
                    <a:pt x="0" y="992"/>
                    <a:pt x="0" y="646"/>
                  </a:cubicBezTo>
                  <a:cubicBezTo>
                    <a:pt x="0" y="287"/>
                    <a:pt x="287" y="0"/>
                    <a:pt x="646" y="0"/>
                  </a:cubicBezTo>
                  <a:cubicBezTo>
                    <a:pt x="1004" y="0"/>
                    <a:pt x="1291" y="287"/>
                    <a:pt x="1291" y="646"/>
                  </a:cubicBezTo>
                  <a:cubicBezTo>
                    <a:pt x="1291" y="992"/>
                    <a:pt x="1004" y="1279"/>
                    <a:pt x="646" y="1279"/>
                  </a:cubicBezTo>
                  <a:close/>
                </a:path>
              </a:pathLst>
            </a:custGeom>
            <a:solidFill>
              <a:srgbClr val="C0920A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" name="Google Shape;885;p130"/>
            <p:cNvSpPr/>
            <p:nvPr/>
          </p:nvSpPr>
          <p:spPr>
            <a:xfrm>
              <a:off x="1601725" y="2410275"/>
              <a:ext cx="32000" cy="32000"/>
            </a:xfrm>
            <a:custGeom>
              <a:rect b="b" l="l" r="r" t="t"/>
              <a:pathLst>
                <a:path extrusionOk="0" h="1280" w="1280">
                  <a:moveTo>
                    <a:pt x="634" y="1279"/>
                  </a:moveTo>
                  <a:cubicBezTo>
                    <a:pt x="287" y="1279"/>
                    <a:pt x="0" y="992"/>
                    <a:pt x="0" y="646"/>
                  </a:cubicBezTo>
                  <a:cubicBezTo>
                    <a:pt x="0" y="287"/>
                    <a:pt x="287" y="0"/>
                    <a:pt x="634" y="0"/>
                  </a:cubicBezTo>
                  <a:cubicBezTo>
                    <a:pt x="992" y="0"/>
                    <a:pt x="1279" y="287"/>
                    <a:pt x="1279" y="646"/>
                  </a:cubicBezTo>
                  <a:cubicBezTo>
                    <a:pt x="1279" y="992"/>
                    <a:pt x="992" y="1279"/>
                    <a:pt x="634" y="1279"/>
                  </a:cubicBezTo>
                  <a:close/>
                </a:path>
              </a:pathLst>
            </a:custGeom>
            <a:solidFill>
              <a:srgbClr val="C0920A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" name="Google Shape;886;p130"/>
            <p:cNvSpPr/>
            <p:nvPr/>
          </p:nvSpPr>
          <p:spPr>
            <a:xfrm>
              <a:off x="1760700" y="2275775"/>
              <a:ext cx="28425" cy="109700"/>
            </a:xfrm>
            <a:custGeom>
              <a:rect b="b" l="l" r="r" t="t"/>
              <a:pathLst>
                <a:path extrusionOk="0" h="4388" w="1137">
                  <a:moveTo>
                    <a:pt x="0" y="1"/>
                  </a:moveTo>
                  <a:lnTo>
                    <a:pt x="1136" y="1"/>
                  </a:lnTo>
                  <a:lnTo>
                    <a:pt x="1136" y="4388"/>
                  </a:lnTo>
                  <a:lnTo>
                    <a:pt x="0" y="4388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" name="Google Shape;887;p130"/>
            <p:cNvSpPr/>
            <p:nvPr/>
          </p:nvSpPr>
          <p:spPr>
            <a:xfrm>
              <a:off x="1609775" y="2372000"/>
              <a:ext cx="330250" cy="43075"/>
            </a:xfrm>
            <a:custGeom>
              <a:rect b="b" l="l" r="r" t="t"/>
              <a:pathLst>
                <a:path extrusionOk="0" h="1723" w="13210">
                  <a:moveTo>
                    <a:pt x="7113" y="1"/>
                  </a:moveTo>
                  <a:lnTo>
                    <a:pt x="6097" y="1"/>
                  </a:lnTo>
                  <a:cubicBezTo>
                    <a:pt x="5954" y="1"/>
                    <a:pt x="5846" y="109"/>
                    <a:pt x="5846" y="252"/>
                  </a:cubicBezTo>
                  <a:lnTo>
                    <a:pt x="5846" y="718"/>
                  </a:lnTo>
                  <a:lnTo>
                    <a:pt x="670" y="1017"/>
                  </a:lnTo>
                  <a:cubicBezTo>
                    <a:pt x="300" y="1041"/>
                    <a:pt x="1" y="1352"/>
                    <a:pt x="1" y="1722"/>
                  </a:cubicBezTo>
                  <a:lnTo>
                    <a:pt x="1" y="1722"/>
                  </a:lnTo>
                  <a:lnTo>
                    <a:pt x="5846" y="1722"/>
                  </a:lnTo>
                  <a:lnTo>
                    <a:pt x="6300" y="1722"/>
                  </a:lnTo>
                  <a:lnTo>
                    <a:pt x="6910" y="1722"/>
                  </a:lnTo>
                  <a:lnTo>
                    <a:pt x="6910" y="1722"/>
                  </a:lnTo>
                  <a:lnTo>
                    <a:pt x="13210" y="1722"/>
                  </a:lnTo>
                  <a:lnTo>
                    <a:pt x="13210" y="1722"/>
                  </a:lnTo>
                  <a:cubicBezTo>
                    <a:pt x="13210" y="1352"/>
                    <a:pt x="12911" y="1041"/>
                    <a:pt x="12540" y="1017"/>
                  </a:cubicBezTo>
                  <a:lnTo>
                    <a:pt x="7364" y="718"/>
                  </a:lnTo>
                  <a:lnTo>
                    <a:pt x="7364" y="252"/>
                  </a:lnTo>
                  <a:cubicBezTo>
                    <a:pt x="7364" y="109"/>
                    <a:pt x="7257" y="1"/>
                    <a:pt x="7113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" name="Google Shape;888;p130"/>
            <p:cNvSpPr/>
            <p:nvPr/>
          </p:nvSpPr>
          <p:spPr>
            <a:xfrm>
              <a:off x="1752025" y="2273100"/>
              <a:ext cx="45750" cy="43350"/>
            </a:xfrm>
            <a:custGeom>
              <a:rect b="b" l="l" r="r" t="t"/>
              <a:pathLst>
                <a:path extrusionOk="0" h="1734" w="1830">
                  <a:moveTo>
                    <a:pt x="1579" y="1734"/>
                  </a:moveTo>
                  <a:lnTo>
                    <a:pt x="252" y="1734"/>
                  </a:lnTo>
                  <a:cubicBezTo>
                    <a:pt x="120" y="1734"/>
                    <a:pt x="1" y="1614"/>
                    <a:pt x="1" y="1483"/>
                  </a:cubicBezTo>
                  <a:lnTo>
                    <a:pt x="1" y="0"/>
                  </a:lnTo>
                  <a:lnTo>
                    <a:pt x="1830" y="0"/>
                  </a:lnTo>
                  <a:lnTo>
                    <a:pt x="1830" y="1483"/>
                  </a:lnTo>
                  <a:cubicBezTo>
                    <a:pt x="1830" y="1614"/>
                    <a:pt x="1722" y="1734"/>
                    <a:pt x="1579" y="1734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" name="Google Shape;889;p130"/>
            <p:cNvSpPr/>
            <p:nvPr/>
          </p:nvSpPr>
          <p:spPr>
            <a:xfrm>
              <a:off x="1740675" y="2222000"/>
              <a:ext cx="68450" cy="59500"/>
            </a:xfrm>
            <a:custGeom>
              <a:rect b="b" l="l" r="r" t="t"/>
              <a:pathLst>
                <a:path extrusionOk="0" h="2380" w="2738">
                  <a:moveTo>
                    <a:pt x="2451" y="2379"/>
                  </a:moveTo>
                  <a:lnTo>
                    <a:pt x="299" y="2379"/>
                  </a:lnTo>
                  <a:cubicBezTo>
                    <a:pt x="132" y="2379"/>
                    <a:pt x="1" y="2248"/>
                    <a:pt x="1" y="2092"/>
                  </a:cubicBezTo>
                  <a:lnTo>
                    <a:pt x="1" y="0"/>
                  </a:lnTo>
                  <a:lnTo>
                    <a:pt x="2738" y="0"/>
                  </a:lnTo>
                  <a:lnTo>
                    <a:pt x="2738" y="2092"/>
                  </a:lnTo>
                  <a:cubicBezTo>
                    <a:pt x="2738" y="2248"/>
                    <a:pt x="2606" y="2379"/>
                    <a:pt x="2451" y="2379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" name="Google Shape;890;p130"/>
            <p:cNvSpPr/>
            <p:nvPr/>
          </p:nvSpPr>
          <p:spPr>
            <a:xfrm>
              <a:off x="1683300" y="2191225"/>
              <a:ext cx="183200" cy="31100"/>
            </a:xfrm>
            <a:custGeom>
              <a:rect b="b" l="l" r="r" t="t"/>
              <a:pathLst>
                <a:path extrusionOk="0" h="1244" w="7328">
                  <a:moveTo>
                    <a:pt x="6097" y="1243"/>
                  </a:moveTo>
                  <a:lnTo>
                    <a:pt x="1232" y="1243"/>
                  </a:lnTo>
                  <a:cubicBezTo>
                    <a:pt x="550" y="1243"/>
                    <a:pt x="0" y="681"/>
                    <a:pt x="0" y="0"/>
                  </a:cubicBezTo>
                  <a:lnTo>
                    <a:pt x="0" y="0"/>
                  </a:lnTo>
                  <a:lnTo>
                    <a:pt x="7328" y="0"/>
                  </a:lnTo>
                  <a:lnTo>
                    <a:pt x="7328" y="0"/>
                  </a:lnTo>
                  <a:cubicBezTo>
                    <a:pt x="7328" y="681"/>
                    <a:pt x="6778" y="1243"/>
                    <a:pt x="6097" y="1243"/>
                  </a:cubicBez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" name="Google Shape;891;p130"/>
            <p:cNvSpPr/>
            <p:nvPr/>
          </p:nvSpPr>
          <p:spPr>
            <a:xfrm>
              <a:off x="1912500" y="2426400"/>
              <a:ext cx="32000" cy="15875"/>
            </a:xfrm>
            <a:custGeom>
              <a:rect b="b" l="l" r="r" t="t"/>
              <a:pathLst>
                <a:path extrusionOk="0" h="635" w="1280">
                  <a:moveTo>
                    <a:pt x="1" y="1"/>
                  </a:moveTo>
                  <a:cubicBezTo>
                    <a:pt x="1" y="347"/>
                    <a:pt x="288" y="634"/>
                    <a:pt x="646" y="634"/>
                  </a:cubicBezTo>
                  <a:cubicBezTo>
                    <a:pt x="993" y="634"/>
                    <a:pt x="1280" y="347"/>
                    <a:pt x="1280" y="1"/>
                  </a:cubicBezTo>
                  <a:close/>
                </a:path>
              </a:pathLst>
            </a:custGeom>
            <a:solidFill>
              <a:srgbClr val="C0920A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Google Shape;892;p130"/>
            <p:cNvSpPr/>
            <p:nvPr/>
          </p:nvSpPr>
          <p:spPr>
            <a:xfrm>
              <a:off x="1912500" y="2410275"/>
              <a:ext cx="32000" cy="16150"/>
            </a:xfrm>
            <a:custGeom>
              <a:rect b="b" l="l" r="r" t="t"/>
              <a:pathLst>
                <a:path extrusionOk="0" h="646" w="1280">
                  <a:moveTo>
                    <a:pt x="646" y="0"/>
                  </a:moveTo>
                  <a:cubicBezTo>
                    <a:pt x="288" y="0"/>
                    <a:pt x="1" y="287"/>
                    <a:pt x="1" y="646"/>
                  </a:cubicBezTo>
                  <a:lnTo>
                    <a:pt x="1280" y="646"/>
                  </a:lnTo>
                  <a:cubicBezTo>
                    <a:pt x="1280" y="287"/>
                    <a:pt x="993" y="0"/>
                    <a:pt x="646" y="0"/>
                  </a:cubicBezTo>
                  <a:close/>
                </a:path>
              </a:pathLst>
            </a:custGeom>
            <a:solidFill>
              <a:srgbClr val="C0920A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p130"/>
            <p:cNvSpPr/>
            <p:nvPr/>
          </p:nvSpPr>
          <p:spPr>
            <a:xfrm>
              <a:off x="1767875" y="2410275"/>
              <a:ext cx="32300" cy="16150"/>
            </a:xfrm>
            <a:custGeom>
              <a:rect b="b" l="l" r="r" t="t"/>
              <a:pathLst>
                <a:path extrusionOk="0" h="646" w="1292">
                  <a:moveTo>
                    <a:pt x="646" y="0"/>
                  </a:moveTo>
                  <a:cubicBezTo>
                    <a:pt x="299" y="0"/>
                    <a:pt x="0" y="287"/>
                    <a:pt x="12" y="646"/>
                  </a:cubicBezTo>
                  <a:lnTo>
                    <a:pt x="1291" y="646"/>
                  </a:lnTo>
                  <a:cubicBezTo>
                    <a:pt x="1291" y="287"/>
                    <a:pt x="1004" y="0"/>
                    <a:pt x="646" y="0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" name="Google Shape;894;p130"/>
            <p:cNvSpPr/>
            <p:nvPr/>
          </p:nvSpPr>
          <p:spPr>
            <a:xfrm>
              <a:off x="1601725" y="2410275"/>
              <a:ext cx="32000" cy="16150"/>
            </a:xfrm>
            <a:custGeom>
              <a:rect b="b" l="l" r="r" t="t"/>
              <a:pathLst>
                <a:path extrusionOk="0" h="646" w="1280">
                  <a:moveTo>
                    <a:pt x="634" y="0"/>
                  </a:moveTo>
                  <a:cubicBezTo>
                    <a:pt x="287" y="0"/>
                    <a:pt x="0" y="287"/>
                    <a:pt x="0" y="646"/>
                  </a:cubicBezTo>
                  <a:lnTo>
                    <a:pt x="1279" y="646"/>
                  </a:lnTo>
                  <a:cubicBezTo>
                    <a:pt x="1279" y="287"/>
                    <a:pt x="992" y="0"/>
                    <a:pt x="634" y="0"/>
                  </a:cubicBezTo>
                  <a:close/>
                </a:path>
              </a:pathLst>
            </a:custGeom>
            <a:solidFill>
              <a:srgbClr val="C0920A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" name="Google Shape;895;p130"/>
            <p:cNvSpPr/>
            <p:nvPr/>
          </p:nvSpPr>
          <p:spPr>
            <a:xfrm>
              <a:off x="1797750" y="2218700"/>
              <a:ext cx="11375" cy="59500"/>
            </a:xfrm>
            <a:custGeom>
              <a:rect b="b" l="l" r="r" t="t"/>
              <a:pathLst>
                <a:path extrusionOk="0" h="2380" w="455">
                  <a:moveTo>
                    <a:pt x="1" y="1"/>
                  </a:moveTo>
                  <a:lnTo>
                    <a:pt x="1" y="2380"/>
                  </a:lnTo>
                  <a:lnTo>
                    <a:pt x="180" y="2380"/>
                  </a:lnTo>
                  <a:cubicBezTo>
                    <a:pt x="335" y="2380"/>
                    <a:pt x="455" y="2260"/>
                    <a:pt x="455" y="2105"/>
                  </a:cubicBezTo>
                  <a:lnTo>
                    <a:pt x="455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" name="Google Shape;896;p130"/>
            <p:cNvSpPr/>
            <p:nvPr/>
          </p:nvSpPr>
          <p:spPr>
            <a:xfrm>
              <a:off x="1786400" y="2278175"/>
              <a:ext cx="11375" cy="35000"/>
            </a:xfrm>
            <a:custGeom>
              <a:rect b="b" l="l" r="r" t="t"/>
              <a:pathLst>
                <a:path extrusionOk="0" h="1400" w="455">
                  <a:moveTo>
                    <a:pt x="0" y="1"/>
                  </a:moveTo>
                  <a:lnTo>
                    <a:pt x="0" y="1399"/>
                  </a:lnTo>
                  <a:lnTo>
                    <a:pt x="192" y="1399"/>
                  </a:lnTo>
                  <a:cubicBezTo>
                    <a:pt x="335" y="1399"/>
                    <a:pt x="455" y="1280"/>
                    <a:pt x="455" y="1124"/>
                  </a:cubicBezTo>
                  <a:lnTo>
                    <a:pt x="455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" name="Google Shape;897;p130"/>
            <p:cNvSpPr/>
            <p:nvPr/>
          </p:nvSpPr>
          <p:spPr>
            <a:xfrm>
              <a:off x="1556600" y="1719950"/>
              <a:ext cx="231325" cy="471300"/>
            </a:xfrm>
            <a:custGeom>
              <a:rect b="b" l="l" r="r" t="t"/>
              <a:pathLst>
                <a:path extrusionOk="0" h="18852" w="9253">
                  <a:moveTo>
                    <a:pt x="8906" y="0"/>
                  </a:moveTo>
                  <a:cubicBezTo>
                    <a:pt x="8559" y="0"/>
                    <a:pt x="8224" y="144"/>
                    <a:pt x="7973" y="395"/>
                  </a:cubicBezTo>
                  <a:cubicBezTo>
                    <a:pt x="7806" y="574"/>
                    <a:pt x="7686" y="789"/>
                    <a:pt x="7627" y="1040"/>
                  </a:cubicBezTo>
                  <a:lnTo>
                    <a:pt x="5140" y="12480"/>
                  </a:lnTo>
                  <a:lnTo>
                    <a:pt x="5594" y="16162"/>
                  </a:lnTo>
                  <a:lnTo>
                    <a:pt x="1351" y="16162"/>
                  </a:lnTo>
                  <a:cubicBezTo>
                    <a:pt x="598" y="16162"/>
                    <a:pt x="0" y="16759"/>
                    <a:pt x="0" y="17500"/>
                  </a:cubicBezTo>
                  <a:cubicBezTo>
                    <a:pt x="0" y="18253"/>
                    <a:pt x="610" y="18851"/>
                    <a:pt x="1351" y="18851"/>
                  </a:cubicBezTo>
                  <a:lnTo>
                    <a:pt x="7686" y="18851"/>
                  </a:lnTo>
                  <a:lnTo>
                    <a:pt x="9252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" name="Google Shape;898;p130"/>
            <p:cNvSpPr/>
            <p:nvPr/>
          </p:nvSpPr>
          <p:spPr>
            <a:xfrm>
              <a:off x="1709300" y="1719950"/>
              <a:ext cx="281525" cy="471300"/>
            </a:xfrm>
            <a:custGeom>
              <a:rect b="b" l="l" r="r" t="t"/>
              <a:pathLst>
                <a:path extrusionOk="0" h="18852" w="11261">
                  <a:moveTo>
                    <a:pt x="3144" y="0"/>
                  </a:moveTo>
                  <a:cubicBezTo>
                    <a:pt x="2845" y="0"/>
                    <a:pt x="2582" y="215"/>
                    <a:pt x="2523" y="502"/>
                  </a:cubicBezTo>
                  <a:lnTo>
                    <a:pt x="108" y="12026"/>
                  </a:lnTo>
                  <a:cubicBezTo>
                    <a:pt x="12" y="12492"/>
                    <a:pt x="0" y="12958"/>
                    <a:pt x="84" y="13424"/>
                  </a:cubicBezTo>
                  <a:lnTo>
                    <a:pt x="969" y="18337"/>
                  </a:lnTo>
                  <a:cubicBezTo>
                    <a:pt x="1028" y="18636"/>
                    <a:pt x="1279" y="18851"/>
                    <a:pt x="1578" y="18851"/>
                  </a:cubicBezTo>
                  <a:lnTo>
                    <a:pt x="10555" y="18851"/>
                  </a:lnTo>
                  <a:cubicBezTo>
                    <a:pt x="10938" y="18851"/>
                    <a:pt x="11237" y="18504"/>
                    <a:pt x="11177" y="18122"/>
                  </a:cubicBezTo>
                  <a:lnTo>
                    <a:pt x="10197" y="12061"/>
                  </a:lnTo>
                  <a:cubicBezTo>
                    <a:pt x="10197" y="12014"/>
                    <a:pt x="10197" y="11954"/>
                    <a:pt x="10197" y="11906"/>
                  </a:cubicBezTo>
                  <a:lnTo>
                    <a:pt x="11237" y="694"/>
                  </a:lnTo>
                  <a:cubicBezTo>
                    <a:pt x="11261" y="323"/>
                    <a:pt x="10974" y="0"/>
                    <a:pt x="10603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9" name="Google Shape;899;p130"/>
          <p:cNvSpPr txBox="1"/>
          <p:nvPr/>
        </p:nvSpPr>
        <p:spPr>
          <a:xfrm>
            <a:off x="1026525" y="191105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4100" u="sng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С++</a:t>
            </a:r>
            <a:endParaRPr b="1" sz="4100" u="sng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100" u="sng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4100" u="sng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Підсумки</a:t>
            </a:r>
            <a:endParaRPr b="1" sz="4100" u="sng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4100" u="sng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rPr>
              <a:t>частини 2</a:t>
            </a:r>
            <a:endParaRPr b="1" sz="4100" u="sng"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900" name="Google Shape;900;p130"/>
          <p:cNvSpPr txBox="1"/>
          <p:nvPr/>
        </p:nvSpPr>
        <p:spPr>
          <a:xfrm>
            <a:off x="796700" y="185175"/>
            <a:ext cx="5865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41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СТРУКТУРНИЙ</a:t>
            </a:r>
            <a:endParaRPr b="1" sz="41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41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ПІДХІД</a:t>
            </a:r>
            <a:endParaRPr b="1" sz="41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8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p139"/>
          <p:cNvSpPr txBox="1"/>
          <p:nvPr/>
        </p:nvSpPr>
        <p:spPr>
          <a:xfrm>
            <a:off x="465025" y="292406"/>
            <a:ext cx="6685800" cy="6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uk" sz="3600">
                <a:latin typeface="Oswald"/>
                <a:ea typeface="Oswald"/>
                <a:cs typeface="Oswald"/>
                <a:sym typeface="Oswald"/>
              </a:rPr>
              <a:t>Типи даних</a:t>
            </a:r>
            <a:endParaRPr sz="36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980" name="Google Shape;980;p139"/>
          <p:cNvSpPr txBox="1"/>
          <p:nvPr/>
        </p:nvSpPr>
        <p:spPr>
          <a:xfrm>
            <a:off x="977150" y="1395131"/>
            <a:ext cx="2911500" cy="1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2600">
                <a:latin typeface="Roboto"/>
                <a:ea typeface="Roboto"/>
                <a:cs typeface="Roboto"/>
                <a:sym typeface="Roboto"/>
              </a:rPr>
              <a:t>int</a:t>
            </a:r>
            <a:endParaRPr sz="26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2600">
                <a:latin typeface="Roboto"/>
                <a:ea typeface="Roboto"/>
                <a:cs typeface="Roboto"/>
                <a:sym typeface="Roboto"/>
              </a:rPr>
              <a:t>double</a:t>
            </a:r>
            <a:endParaRPr sz="2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81" name="Google Shape;981;p139"/>
          <p:cNvSpPr txBox="1"/>
          <p:nvPr/>
        </p:nvSpPr>
        <p:spPr>
          <a:xfrm>
            <a:off x="2927189" y="1624519"/>
            <a:ext cx="1162500" cy="12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2600">
                <a:latin typeface="Roboto"/>
                <a:ea typeface="Roboto"/>
                <a:cs typeface="Roboto"/>
                <a:sym typeface="Roboto"/>
              </a:rPr>
              <a:t>long</a:t>
            </a:r>
            <a:endParaRPr sz="2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82" name="Google Shape;982;p139"/>
          <p:cNvSpPr txBox="1"/>
          <p:nvPr/>
        </p:nvSpPr>
        <p:spPr>
          <a:xfrm flipH="1">
            <a:off x="2089101" y="1624519"/>
            <a:ext cx="687600" cy="10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4300"/>
              <a:t>+</a:t>
            </a:r>
            <a:endParaRPr sz="4300"/>
          </a:p>
        </p:txBody>
      </p:sp>
      <p:sp>
        <p:nvSpPr>
          <p:cNvPr id="983" name="Google Shape;983;p139"/>
          <p:cNvSpPr txBox="1"/>
          <p:nvPr/>
        </p:nvSpPr>
        <p:spPr>
          <a:xfrm>
            <a:off x="977147" y="3370856"/>
            <a:ext cx="2911500" cy="149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2600">
                <a:latin typeface="Roboto"/>
                <a:ea typeface="Roboto"/>
                <a:cs typeface="Roboto"/>
                <a:sym typeface="Roboto"/>
              </a:rPr>
              <a:t>char</a:t>
            </a:r>
            <a:endParaRPr sz="26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2600">
                <a:latin typeface="Roboto"/>
                <a:ea typeface="Roboto"/>
                <a:cs typeface="Roboto"/>
                <a:sym typeface="Roboto"/>
              </a:rPr>
              <a:t>string </a:t>
            </a:r>
            <a:endParaRPr sz="2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84" name="Google Shape;984;p139"/>
          <p:cNvSpPr txBox="1"/>
          <p:nvPr/>
        </p:nvSpPr>
        <p:spPr>
          <a:xfrm>
            <a:off x="5466767" y="1123656"/>
            <a:ext cx="3565200" cy="32454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18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int x;</a:t>
            </a:r>
            <a:endParaRPr b="1" sz="18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18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int a=34;</a:t>
            </a:r>
            <a:endParaRPr b="1" sz="18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18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long int b=10000000;</a:t>
            </a:r>
            <a:endParaRPr b="1" sz="18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18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double x;</a:t>
            </a:r>
            <a:endParaRPr b="1" sz="18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18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long double=12536.65565</a:t>
            </a:r>
            <a:endParaRPr b="1" sz="18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18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char c;</a:t>
            </a:r>
            <a:endParaRPr b="1" sz="18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18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char ch=’$’;</a:t>
            </a:r>
            <a:endParaRPr b="1" sz="18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18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string s=”Hi!”</a:t>
            </a:r>
            <a:endParaRPr b="1" sz="18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p140"/>
          <p:cNvSpPr txBox="1"/>
          <p:nvPr/>
        </p:nvSpPr>
        <p:spPr>
          <a:xfrm>
            <a:off x="354904" y="356277"/>
            <a:ext cx="4710000" cy="109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3600">
                <a:latin typeface="Oswald"/>
                <a:ea typeface="Oswald"/>
                <a:cs typeface="Oswald"/>
                <a:sym typeface="Oswald"/>
              </a:rPr>
              <a:t>sizeof()</a:t>
            </a:r>
            <a:endParaRPr b="1" sz="36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991" name="Google Shape;991;p140"/>
          <p:cNvSpPr txBox="1"/>
          <p:nvPr/>
        </p:nvSpPr>
        <p:spPr>
          <a:xfrm>
            <a:off x="1125474" y="1446750"/>
            <a:ext cx="5177400" cy="34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2200">
                <a:latin typeface="Courier New"/>
                <a:ea typeface="Courier New"/>
                <a:cs typeface="Courier New"/>
                <a:sym typeface="Courier New"/>
              </a:rPr>
              <a:t>#include &lt;iostream&gt;</a:t>
            </a:r>
            <a:endParaRPr sz="2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2200">
                <a:latin typeface="Courier New"/>
                <a:ea typeface="Courier New"/>
                <a:cs typeface="Courier New"/>
                <a:sym typeface="Courier New"/>
              </a:rPr>
              <a:t>using namespace std;</a:t>
            </a:r>
            <a:endParaRPr sz="2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2200">
                <a:latin typeface="Courier New"/>
                <a:ea typeface="Courier New"/>
                <a:cs typeface="Courier New"/>
                <a:sym typeface="Courier New"/>
              </a:rPr>
              <a:t>int main() {</a:t>
            </a:r>
            <a:endParaRPr sz="2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2200">
                <a:latin typeface="Courier New"/>
                <a:ea typeface="Courier New"/>
                <a:cs typeface="Courier New"/>
                <a:sym typeface="Courier New"/>
              </a:rPr>
              <a:t>    int a;</a:t>
            </a:r>
            <a:endParaRPr sz="2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2200">
                <a:latin typeface="Courier New"/>
                <a:ea typeface="Courier New"/>
                <a:cs typeface="Courier New"/>
                <a:sym typeface="Courier New"/>
              </a:rPr>
              <a:t>	cin&gt;&gt;a;</a:t>
            </a:r>
            <a:endParaRPr sz="2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2200">
                <a:latin typeface="Courier New"/>
                <a:ea typeface="Courier New"/>
                <a:cs typeface="Courier New"/>
                <a:sym typeface="Courier New"/>
              </a:rPr>
              <a:t>    cout&lt;&lt;sizeof(a);</a:t>
            </a:r>
            <a:endParaRPr sz="2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2200">
                <a:latin typeface="Courier New"/>
                <a:ea typeface="Courier New"/>
                <a:cs typeface="Courier New"/>
                <a:sym typeface="Courier New"/>
              </a:rPr>
              <a:t>	return 0;</a:t>
            </a:r>
            <a:endParaRPr sz="2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2200"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22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992" name="Google Shape;992;p140"/>
          <p:cNvSpPr txBox="1"/>
          <p:nvPr/>
        </p:nvSpPr>
        <p:spPr>
          <a:xfrm>
            <a:off x="6302866" y="1152750"/>
            <a:ext cx="2211900" cy="3742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2400"/>
              <a:t>int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2400"/>
              <a:t>long  int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2400"/>
              <a:t>short int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2400"/>
              <a:t>double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2400"/>
              <a:t>long double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2400"/>
              <a:t>float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2400"/>
              <a:t>char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2400"/>
              <a:t>string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2400"/>
              <a:t>bool</a:t>
            </a:r>
            <a:endParaRPr sz="24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141"/>
          <p:cNvSpPr txBox="1"/>
          <p:nvPr>
            <p:ph type="ctrTitle"/>
          </p:nvPr>
        </p:nvSpPr>
        <p:spPr>
          <a:xfrm>
            <a:off x="3017925" y="-207562"/>
            <a:ext cx="6083400" cy="14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" sz="3800"/>
              <a:t>ЧАС ДЛЯ  </a:t>
            </a:r>
            <a:r>
              <a:rPr lang="uk" sz="3800">
                <a:solidFill>
                  <a:schemeClr val="lt1"/>
                </a:solidFill>
              </a:rPr>
              <a:t>КОДУ</a:t>
            </a:r>
            <a:r>
              <a:rPr lang="uk" sz="3800">
                <a:solidFill>
                  <a:schemeClr val="accent1"/>
                </a:solidFill>
              </a:rPr>
              <a:t>?</a:t>
            </a:r>
            <a:endParaRPr sz="3800"/>
          </a:p>
        </p:txBody>
      </p:sp>
      <p:pic>
        <p:nvPicPr>
          <p:cNvPr id="998" name="Google Shape;998;p141"/>
          <p:cNvPicPr preferRelativeResize="0"/>
          <p:nvPr/>
        </p:nvPicPr>
        <p:blipFill rotWithShape="1">
          <a:blip r:embed="rId3">
            <a:alphaModFix/>
          </a:blip>
          <a:srcRect b="20828" l="11829" r="14375" t="10701"/>
          <a:stretch/>
        </p:blipFill>
        <p:spPr>
          <a:xfrm>
            <a:off x="7900796" y="4516762"/>
            <a:ext cx="1085727" cy="504863"/>
          </a:xfrm>
          <a:prstGeom prst="rect">
            <a:avLst/>
          </a:prstGeom>
          <a:noFill/>
          <a:ln>
            <a:noFill/>
          </a:ln>
        </p:spPr>
      </p:pic>
      <p:pic>
        <p:nvPicPr>
          <p:cNvPr id="999" name="Google Shape;999;p1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9902" y="250802"/>
            <a:ext cx="1674386" cy="97321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00" name="Google Shape;1000;p141"/>
          <p:cNvCxnSpPr/>
          <p:nvPr/>
        </p:nvCxnSpPr>
        <p:spPr>
          <a:xfrm>
            <a:off x="4217325" y="1231846"/>
            <a:ext cx="3684600" cy="24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01" name="Google Shape;1001;p141"/>
          <p:cNvSpPr txBox="1"/>
          <p:nvPr/>
        </p:nvSpPr>
        <p:spPr>
          <a:xfrm>
            <a:off x="1828800" y="2105848"/>
            <a:ext cx="7315200" cy="21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2700">
                <a:latin typeface="Roboto"/>
                <a:ea typeface="Roboto"/>
                <a:cs typeface="Roboto"/>
                <a:sym typeface="Roboto"/>
              </a:rPr>
              <a:t>Потестіть в  коді з попереднього слайду різні типи даних з модифікаторами long, short та складіть свою таблицю :</a:t>
            </a:r>
            <a:endParaRPr sz="27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2700">
                <a:latin typeface="Roboto"/>
                <a:ea typeface="Roboto"/>
                <a:cs typeface="Roboto"/>
                <a:sym typeface="Roboto"/>
              </a:rPr>
              <a:t>тип- розмір в пам’яті </a:t>
            </a:r>
            <a:endParaRPr sz="27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6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Google Shape;1007;p142"/>
          <p:cNvSpPr txBox="1"/>
          <p:nvPr>
            <p:ph type="title"/>
          </p:nvPr>
        </p:nvSpPr>
        <p:spPr>
          <a:xfrm>
            <a:off x="420850" y="242900"/>
            <a:ext cx="7374300" cy="11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uk" sz="3400">
                <a:latin typeface="Roboto"/>
                <a:ea typeface="Roboto"/>
                <a:cs typeface="Roboto"/>
                <a:sym typeface="Roboto"/>
              </a:rPr>
              <a:t>Введення - виведення даних</a:t>
            </a:r>
            <a:endParaRPr i="0" sz="3400" u="none" cap="none" strike="noStrike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8" name="Google Shape;1008;p142"/>
          <p:cNvSpPr txBox="1"/>
          <p:nvPr/>
        </p:nvSpPr>
        <p:spPr>
          <a:xfrm>
            <a:off x="2284370" y="2386329"/>
            <a:ext cx="2229300" cy="13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uk" sz="26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int a;</a:t>
            </a:r>
            <a:endParaRPr i="0" sz="26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uk" sz="26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cin&gt;&gt;a;</a:t>
            </a:r>
            <a:endParaRPr i="0" sz="26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009" name="Google Shape;1009;p142"/>
          <p:cNvSpPr txBox="1"/>
          <p:nvPr/>
        </p:nvSpPr>
        <p:spPr>
          <a:xfrm>
            <a:off x="4813641" y="2386319"/>
            <a:ext cx="2229300" cy="197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uk" sz="26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int a;</a:t>
            </a:r>
            <a:endParaRPr i="0" sz="26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uk" sz="26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cout&lt;&lt;a;</a:t>
            </a:r>
            <a:endParaRPr i="0" sz="26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010" name="Google Shape;1010;p142"/>
          <p:cNvSpPr txBox="1"/>
          <p:nvPr/>
        </p:nvSpPr>
        <p:spPr>
          <a:xfrm>
            <a:off x="1405378" y="1316201"/>
            <a:ext cx="3987300" cy="6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uk" sz="2100">
                <a:solidFill>
                  <a:srgbClr val="4C1130"/>
                </a:solidFill>
                <a:latin typeface="Courier New"/>
                <a:ea typeface="Courier New"/>
                <a:cs typeface="Courier New"/>
                <a:sym typeface="Courier New"/>
              </a:rPr>
              <a:t>#</a:t>
            </a:r>
            <a:r>
              <a:rPr b="1" i="0" lang="uk" sz="2100" u="none" cap="none" strike="noStrike">
                <a:solidFill>
                  <a:srgbClr val="4C1130"/>
                </a:solidFill>
                <a:latin typeface="Courier New"/>
                <a:ea typeface="Courier New"/>
                <a:cs typeface="Courier New"/>
                <a:sym typeface="Courier New"/>
              </a:rPr>
              <a:t>in</a:t>
            </a:r>
            <a:r>
              <a:rPr b="1" lang="uk" sz="2100">
                <a:solidFill>
                  <a:srgbClr val="4C1130"/>
                </a:solidFill>
                <a:latin typeface="Courier New"/>
                <a:ea typeface="Courier New"/>
                <a:cs typeface="Courier New"/>
                <a:sym typeface="Courier New"/>
              </a:rPr>
              <a:t>сlude &lt;iostream&gt;</a:t>
            </a:r>
            <a:r>
              <a:rPr b="1" i="0" lang="uk" sz="2100" u="none" cap="none" strike="noStrike">
                <a:solidFill>
                  <a:srgbClr val="4C1130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1" i="0" sz="2100" u="none" cap="none" strike="noStrike">
              <a:solidFill>
                <a:srgbClr val="4C113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011" name="Google Shape;1011;p142"/>
          <p:cNvSpPr/>
          <p:nvPr/>
        </p:nvSpPr>
        <p:spPr>
          <a:xfrm>
            <a:off x="420838" y="2668163"/>
            <a:ext cx="1824000" cy="823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uk" sz="3000" u="none" cap="none" strike="noStrike">
                <a:solidFill>
                  <a:schemeClr val="accent4"/>
                </a:solidFill>
              </a:rPr>
              <a:t>cin</a:t>
            </a:r>
            <a:endParaRPr b="1" i="0" sz="3000" u="none" cap="none" strike="noStrike">
              <a:solidFill>
                <a:schemeClr val="accent4"/>
              </a:solidFill>
            </a:endParaRPr>
          </a:p>
        </p:txBody>
      </p:sp>
      <p:sp>
        <p:nvSpPr>
          <p:cNvPr id="1012" name="Google Shape;1012;p142"/>
          <p:cNvSpPr/>
          <p:nvPr/>
        </p:nvSpPr>
        <p:spPr>
          <a:xfrm>
            <a:off x="6889371" y="2527325"/>
            <a:ext cx="1824000" cy="11049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/>
              <a:t>cout</a:t>
            </a:r>
            <a:endParaRPr sz="32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8" name="Google Shape;1018;p143"/>
          <p:cNvPicPr preferRelativeResize="0"/>
          <p:nvPr/>
        </p:nvPicPr>
        <p:blipFill rotWithShape="1">
          <a:blip r:embed="rId3">
            <a:alphaModFix/>
          </a:blip>
          <a:srcRect b="38582" l="14308" r="64051" t="22390"/>
          <a:stretch/>
        </p:blipFill>
        <p:spPr>
          <a:xfrm>
            <a:off x="1109525" y="1579000"/>
            <a:ext cx="2333700" cy="24693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019" name="Google Shape;1019;p143"/>
          <p:cNvSpPr txBox="1"/>
          <p:nvPr>
            <p:ph idx="1" type="subTitle"/>
          </p:nvPr>
        </p:nvSpPr>
        <p:spPr>
          <a:xfrm>
            <a:off x="5381700" y="969233"/>
            <a:ext cx="3762300" cy="39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uk" sz="1800" u="none" cap="none" strike="noStrik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#include &lt;iostream&gt;</a:t>
            </a:r>
            <a:endParaRPr b="1" i="0" sz="1800" u="none" cap="none" strike="noStrike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uk" sz="1800" u="none" cap="none" strike="noStrike">
                <a:solidFill>
                  <a:schemeClr val="dk2"/>
                </a:solidFill>
                <a:highlight>
                  <a:schemeClr val="accent1"/>
                </a:highlight>
                <a:latin typeface="Courier New"/>
                <a:ea typeface="Courier New"/>
                <a:cs typeface="Courier New"/>
                <a:sym typeface="Courier New"/>
              </a:rPr>
              <a:t>using namespace std;</a:t>
            </a:r>
            <a:endParaRPr b="1" i="0" sz="1800" u="none" cap="none" strike="noStrike">
              <a:solidFill>
                <a:schemeClr val="dk2"/>
              </a:solidFill>
              <a:highlight>
                <a:schemeClr val="accen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uk" sz="1800" u="none" cap="none" strike="noStrik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int main()</a:t>
            </a:r>
            <a:endParaRPr b="1" i="0" sz="1800" u="none" cap="none" strike="noStrike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uk" sz="1800" u="none" cap="none" strike="noStrik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b="1" i="0" sz="1800" u="none" cap="none" strike="noStrike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uk" sz="1800" u="none" cap="none" strike="noStrik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 cout &lt;&lt;"Hello, world!" ;</a:t>
            </a:r>
            <a:endParaRPr b="1" i="0" sz="1800" u="none" cap="none" strike="noStrike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uk" sz="1800" u="none" cap="none" strike="noStrik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 return 0;</a:t>
            </a:r>
            <a:endParaRPr b="1" i="0" sz="1800" u="none" cap="none" strike="noStrike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uk" sz="1800" u="none" cap="none" strike="noStrike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 }</a:t>
            </a:r>
            <a:endParaRPr b="1" i="0" sz="1800" u="none" cap="none" strike="noStrike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800"/>
              <a:buFont typeface="Arial"/>
              <a:buNone/>
            </a:pPr>
            <a:r>
              <a:t/>
            </a:r>
            <a:endParaRPr i="0" sz="1800" u="none" cap="none" strike="noStrike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020" name="Google Shape;1020;p143"/>
          <p:cNvSpPr txBox="1"/>
          <p:nvPr/>
        </p:nvSpPr>
        <p:spPr>
          <a:xfrm>
            <a:off x="4078602" y="-2"/>
            <a:ext cx="4237500" cy="11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2800">
                <a:latin typeface="Oswald"/>
                <a:ea typeface="Oswald"/>
                <a:cs typeface="Oswald"/>
                <a:sym typeface="Oswald"/>
              </a:rPr>
              <a:t>Перша програма</a:t>
            </a:r>
            <a:endParaRPr b="1" sz="2800"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5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1026;p144"/>
          <p:cNvSpPr txBox="1"/>
          <p:nvPr/>
        </p:nvSpPr>
        <p:spPr>
          <a:xfrm>
            <a:off x="4078602" y="-2"/>
            <a:ext cx="4237500" cy="11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2800">
                <a:latin typeface="Oswald"/>
                <a:ea typeface="Oswald"/>
                <a:cs typeface="Oswald"/>
                <a:sym typeface="Oswald"/>
              </a:rPr>
              <a:t>Перша програма</a:t>
            </a:r>
            <a:endParaRPr b="1" sz="28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027" name="Google Shape;1027;p144"/>
          <p:cNvSpPr txBox="1"/>
          <p:nvPr/>
        </p:nvSpPr>
        <p:spPr>
          <a:xfrm>
            <a:off x="4530300" y="2286108"/>
            <a:ext cx="4613700" cy="27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1800">
                <a:latin typeface="Courier New"/>
                <a:ea typeface="Courier New"/>
                <a:cs typeface="Courier New"/>
                <a:sym typeface="Courier New"/>
              </a:rPr>
              <a:t>#include &lt;iostream&gt;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1800">
                <a:latin typeface="Courier New"/>
                <a:ea typeface="Courier New"/>
                <a:cs typeface="Courier New"/>
                <a:sym typeface="Courier New"/>
              </a:rPr>
              <a:t>int main()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1800"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180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uk" sz="1800">
                <a:highlight>
                  <a:schemeClr val="accent1"/>
                </a:highlight>
                <a:latin typeface="Courier New"/>
                <a:ea typeface="Courier New"/>
                <a:cs typeface="Courier New"/>
                <a:sym typeface="Courier New"/>
              </a:rPr>
              <a:t>std::</a:t>
            </a:r>
            <a:r>
              <a:rPr lang="uk" sz="1800">
                <a:latin typeface="Courier New"/>
                <a:ea typeface="Courier New"/>
                <a:cs typeface="Courier New"/>
                <a:sym typeface="Courier New"/>
              </a:rPr>
              <a:t>cout &lt;&lt;"Hello, world!" ;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1800">
                <a:latin typeface="Courier New"/>
                <a:ea typeface="Courier New"/>
                <a:cs typeface="Courier New"/>
                <a:sym typeface="Courier New"/>
              </a:rPr>
              <a:t> return 0;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1800">
                <a:latin typeface="Courier New"/>
                <a:ea typeface="Courier New"/>
                <a:cs typeface="Courier New"/>
                <a:sym typeface="Courier New"/>
              </a:rPr>
              <a:t> }</a:t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028" name="Google Shape;1028;p144"/>
          <p:cNvPicPr preferRelativeResize="0"/>
          <p:nvPr/>
        </p:nvPicPr>
        <p:blipFill rotWithShape="1">
          <a:blip r:embed="rId3">
            <a:alphaModFix/>
          </a:blip>
          <a:srcRect b="38582" l="14308" r="64051" t="22390"/>
          <a:stretch/>
        </p:blipFill>
        <p:spPr>
          <a:xfrm>
            <a:off x="1053225" y="1541801"/>
            <a:ext cx="2333700" cy="24693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3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Google Shape;1034;p145"/>
          <p:cNvSpPr txBox="1"/>
          <p:nvPr/>
        </p:nvSpPr>
        <p:spPr>
          <a:xfrm>
            <a:off x="1868322" y="304632"/>
            <a:ext cx="7897800" cy="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"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Особливості введення-виведення</a:t>
            </a:r>
            <a:endParaRPr sz="3000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035" name="Google Shape;1035;p145"/>
          <p:cNvSpPr txBox="1"/>
          <p:nvPr/>
        </p:nvSpPr>
        <p:spPr>
          <a:xfrm>
            <a:off x="1191225" y="2135994"/>
            <a:ext cx="2834700" cy="328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int a,b;</a:t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cin&gt;&gt;a&gt;&gt;b;</a:t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3 5</a:t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5</a:t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36" name="Google Shape;1036;p145"/>
          <p:cNvSpPr txBox="1"/>
          <p:nvPr/>
        </p:nvSpPr>
        <p:spPr>
          <a:xfrm>
            <a:off x="4636637" y="2136025"/>
            <a:ext cx="4774500" cy="19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" sz="2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int a,b;</a:t>
            </a:r>
            <a:endParaRPr sz="2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" sz="2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cin&gt;&gt;a&gt;&gt;b;</a:t>
            </a:r>
            <a:endParaRPr sz="2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" sz="2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cout&lt;&lt;a&lt;&lt;endl;</a:t>
            </a:r>
            <a:endParaRPr sz="2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" sz="2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cout&lt;&lt;b&lt;&lt;endl;</a:t>
            </a:r>
            <a:endParaRPr sz="2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2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cout&lt;&lt;a&lt;&lt;”+”&lt;&lt;b&lt;&lt;”=”&lt;&lt;a+b;</a:t>
            </a:r>
            <a:endParaRPr sz="2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" sz="2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3 + 5 = 8</a:t>
            </a:r>
            <a:endParaRPr sz="2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037" name="Google Shape;1037;p145"/>
          <p:cNvSpPr txBox="1"/>
          <p:nvPr/>
        </p:nvSpPr>
        <p:spPr>
          <a:xfrm>
            <a:off x="4868325" y="1143913"/>
            <a:ext cx="2355300" cy="7257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3400">
                <a:latin typeface="Courier New"/>
                <a:ea typeface="Courier New"/>
                <a:cs typeface="Courier New"/>
                <a:sym typeface="Courier New"/>
              </a:rPr>
              <a:t>cout&lt;&lt;</a:t>
            </a:r>
            <a:endParaRPr b="1" sz="34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038" name="Google Shape;1038;p145"/>
          <p:cNvSpPr txBox="1"/>
          <p:nvPr/>
        </p:nvSpPr>
        <p:spPr>
          <a:xfrm>
            <a:off x="1191225" y="1143913"/>
            <a:ext cx="2355300" cy="7257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3600">
                <a:latin typeface="Courier New"/>
                <a:ea typeface="Courier New"/>
                <a:cs typeface="Courier New"/>
                <a:sym typeface="Courier New"/>
              </a:rPr>
              <a:t>cin&gt;&gt;</a:t>
            </a:r>
            <a:endParaRPr b="1" sz="36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146"/>
          <p:cNvSpPr txBox="1"/>
          <p:nvPr/>
        </p:nvSpPr>
        <p:spPr>
          <a:xfrm>
            <a:off x="560500" y="327900"/>
            <a:ext cx="3888600" cy="11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"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Особливості виведення дійсних чисел</a:t>
            </a:r>
            <a:endParaRPr sz="3000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045" name="Google Shape;1045;p146"/>
          <p:cNvSpPr txBox="1"/>
          <p:nvPr/>
        </p:nvSpPr>
        <p:spPr>
          <a:xfrm>
            <a:off x="517750" y="1710575"/>
            <a:ext cx="3974100" cy="16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float - дійсне число ординарної точності(+-3.4x10^38)</a:t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double - дійсне число подвійної точності(+-1.7*10^308)</a:t>
            </a:r>
            <a:endParaRPr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6" name="Google Shape;1046;p146"/>
          <p:cNvSpPr txBox="1"/>
          <p:nvPr/>
        </p:nvSpPr>
        <p:spPr>
          <a:xfrm>
            <a:off x="5655025" y="1250621"/>
            <a:ext cx="24732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float a,b;</a:t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2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cin&gt;&gt;a&gt;&gt;b;</a:t>
            </a:r>
            <a:endParaRPr sz="22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047" name="Google Shape;1047;p146"/>
          <p:cNvSpPr txBox="1"/>
          <p:nvPr/>
        </p:nvSpPr>
        <p:spPr>
          <a:xfrm>
            <a:off x="5105326" y="3317381"/>
            <a:ext cx="4813500" cy="11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" sz="2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double a,b;</a:t>
            </a:r>
            <a:endParaRPr sz="2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" sz="2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cin&gt;&gt;a&gt; b;</a:t>
            </a:r>
            <a:endParaRPr sz="2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" sz="2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cout&lt;&lt;</a:t>
            </a:r>
            <a:r>
              <a:rPr b="1" lang="uk" sz="2000" u="sng">
                <a:solidFill>
                  <a:schemeClr val="dk1"/>
                </a:solidFill>
                <a:highlight>
                  <a:schemeClr val="accent6"/>
                </a:highlight>
                <a:latin typeface="Courier New"/>
                <a:ea typeface="Courier New"/>
                <a:cs typeface="Courier New"/>
                <a:sym typeface="Courier New"/>
              </a:rPr>
              <a:t>setprecision</a:t>
            </a:r>
            <a:r>
              <a:rPr lang="uk" sz="2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(3)&lt;&lt;a;</a:t>
            </a:r>
            <a:endParaRPr sz="2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" sz="2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cout&lt;&lt;</a:t>
            </a:r>
            <a:r>
              <a:rPr lang="uk" sz="2000" u="sng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setprecision</a:t>
            </a:r>
            <a:r>
              <a:rPr lang="uk" sz="2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(2)&lt;&lt;b;</a:t>
            </a:r>
            <a:endParaRPr sz="2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048" name="Google Shape;1048;p146"/>
          <p:cNvSpPr txBox="1"/>
          <p:nvPr/>
        </p:nvSpPr>
        <p:spPr>
          <a:xfrm>
            <a:off x="5551547" y="327875"/>
            <a:ext cx="2473200" cy="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3600">
                <a:latin typeface="Courier New"/>
                <a:ea typeface="Courier New"/>
                <a:cs typeface="Courier New"/>
                <a:sym typeface="Courier New"/>
              </a:rPr>
              <a:t>cin&gt;&gt;</a:t>
            </a:r>
            <a:endParaRPr b="1" sz="36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049" name="Google Shape;1049;p146"/>
          <p:cNvSpPr txBox="1"/>
          <p:nvPr/>
        </p:nvSpPr>
        <p:spPr>
          <a:xfrm>
            <a:off x="5610500" y="2564787"/>
            <a:ext cx="2355300" cy="84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3400">
                <a:latin typeface="Courier New"/>
                <a:ea typeface="Courier New"/>
                <a:cs typeface="Courier New"/>
                <a:sym typeface="Courier New"/>
              </a:rPr>
              <a:t>cout&lt;&lt;</a:t>
            </a:r>
            <a:endParaRPr b="1" sz="34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050" name="Google Shape;1050;p146"/>
          <p:cNvSpPr txBox="1"/>
          <p:nvPr/>
        </p:nvSpPr>
        <p:spPr>
          <a:xfrm>
            <a:off x="711252" y="3521050"/>
            <a:ext cx="3393000" cy="849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2200">
                <a:latin typeface="Courier New"/>
                <a:ea typeface="Courier New"/>
                <a:cs typeface="Courier New"/>
                <a:sym typeface="Courier New"/>
              </a:rPr>
              <a:t>#include &lt;iomanip&gt;</a:t>
            </a:r>
            <a:endParaRPr sz="22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5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Google Shape;1056;p147"/>
          <p:cNvSpPr txBox="1"/>
          <p:nvPr/>
        </p:nvSpPr>
        <p:spPr>
          <a:xfrm>
            <a:off x="372775" y="1068026"/>
            <a:ext cx="5458800" cy="36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1900">
                <a:latin typeface="Courier New"/>
                <a:ea typeface="Courier New"/>
                <a:cs typeface="Courier New"/>
                <a:sym typeface="Courier New"/>
              </a:rPr>
              <a:t>#include &lt;iostream&gt;</a:t>
            </a:r>
            <a:endParaRPr sz="1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1900">
                <a:latin typeface="Courier New"/>
                <a:ea typeface="Courier New"/>
                <a:cs typeface="Courier New"/>
                <a:sym typeface="Courier New"/>
              </a:rPr>
              <a:t>using namespace std;</a:t>
            </a:r>
            <a:endParaRPr sz="1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1900">
                <a:latin typeface="Courier New"/>
                <a:ea typeface="Courier New"/>
                <a:cs typeface="Courier New"/>
                <a:sym typeface="Courier New"/>
              </a:rPr>
              <a:t>int main()</a:t>
            </a:r>
            <a:endParaRPr sz="1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1900"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1900">
                <a:latin typeface="Courier New"/>
                <a:ea typeface="Courier New"/>
                <a:cs typeface="Courier New"/>
                <a:sym typeface="Courier New"/>
              </a:rPr>
              <a:t>double a,b;</a:t>
            </a:r>
            <a:endParaRPr sz="1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1900">
                <a:latin typeface="Courier New"/>
                <a:ea typeface="Courier New"/>
                <a:cs typeface="Courier New"/>
                <a:sym typeface="Courier New"/>
              </a:rPr>
              <a:t>b=rand()*100/100;</a:t>
            </a:r>
            <a:endParaRPr sz="1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1900">
                <a:latin typeface="Courier New"/>
                <a:ea typeface="Courier New"/>
                <a:cs typeface="Courier New"/>
                <a:sym typeface="Courier New"/>
              </a:rPr>
              <a:t>cout &lt;&lt;a&lt;&lt;endl;</a:t>
            </a:r>
            <a:endParaRPr sz="1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1900">
                <a:latin typeface="Courier New"/>
                <a:ea typeface="Courier New"/>
                <a:cs typeface="Courier New"/>
                <a:sym typeface="Courier New"/>
              </a:rPr>
              <a:t>cout&lt;&lt;b&lt;&lt;endl; </a:t>
            </a:r>
            <a:endParaRPr sz="1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1900">
                <a:latin typeface="Courier New"/>
                <a:ea typeface="Courier New"/>
                <a:cs typeface="Courier New"/>
                <a:sym typeface="Courier New"/>
              </a:rPr>
              <a:t> return 0;</a:t>
            </a:r>
            <a:endParaRPr sz="1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1900">
                <a:latin typeface="Courier New"/>
                <a:ea typeface="Courier New"/>
                <a:cs typeface="Courier New"/>
                <a:sym typeface="Courier New"/>
              </a:rPr>
              <a:t> }</a:t>
            </a:r>
            <a:endParaRPr sz="1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057" name="Google Shape;1057;p147"/>
          <p:cNvSpPr txBox="1"/>
          <p:nvPr/>
        </p:nvSpPr>
        <p:spPr>
          <a:xfrm>
            <a:off x="3611362" y="3067919"/>
            <a:ext cx="4709400" cy="15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Font typeface="Roboto"/>
              <a:buChar char="+"/>
            </a:pPr>
            <a:r>
              <a:rPr lang="uk" sz="2800">
                <a:latin typeface="Roboto"/>
                <a:ea typeface="Roboto"/>
                <a:cs typeface="Roboto"/>
                <a:sym typeface="Roboto"/>
              </a:rPr>
              <a:t>#include &lt;iomanip&gt;</a:t>
            </a:r>
            <a:endParaRPr sz="2800">
              <a:latin typeface="Roboto"/>
              <a:ea typeface="Roboto"/>
              <a:cs typeface="Roboto"/>
              <a:sym typeface="Roboto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Font typeface="Roboto"/>
              <a:buChar char="+"/>
            </a:pPr>
            <a:r>
              <a:rPr lang="uk" sz="2800">
                <a:latin typeface="Roboto"/>
                <a:ea typeface="Roboto"/>
                <a:cs typeface="Roboto"/>
                <a:sym typeface="Roboto"/>
              </a:rPr>
              <a:t>setprecision()</a:t>
            </a:r>
            <a:endParaRPr sz="2800">
              <a:latin typeface="Roboto"/>
              <a:ea typeface="Roboto"/>
              <a:cs typeface="Roboto"/>
              <a:sym typeface="Roboto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Font typeface="Roboto"/>
              <a:buChar char="+"/>
            </a:pPr>
            <a:r>
              <a:rPr lang="uk" sz="2800">
                <a:latin typeface="Roboto"/>
                <a:ea typeface="Roboto"/>
                <a:cs typeface="Roboto"/>
                <a:sym typeface="Roboto"/>
              </a:rPr>
              <a:t>fixed</a:t>
            </a:r>
            <a:endParaRPr sz="2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58" name="Google Shape;1058;p147"/>
          <p:cNvSpPr txBox="1"/>
          <p:nvPr/>
        </p:nvSpPr>
        <p:spPr>
          <a:xfrm>
            <a:off x="2666950" y="175991"/>
            <a:ext cx="5423400" cy="4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/>
              <a:t> </a:t>
            </a:r>
            <a:endParaRPr/>
          </a:p>
        </p:txBody>
      </p:sp>
      <p:pic>
        <p:nvPicPr>
          <p:cNvPr id="1059" name="Google Shape;1059;p147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19211" l="11266" r="18671" t="0"/>
          <a:stretch/>
        </p:blipFill>
        <p:spPr>
          <a:xfrm>
            <a:off x="4476165" y="1187428"/>
            <a:ext cx="2979775" cy="1593675"/>
          </a:xfrm>
          <a:prstGeom prst="rect">
            <a:avLst/>
          </a:prstGeom>
          <a:noFill/>
          <a:ln>
            <a:noFill/>
          </a:ln>
        </p:spPr>
      </p:pic>
      <p:sp>
        <p:nvSpPr>
          <p:cNvPr id="1060" name="Google Shape;1060;p147"/>
          <p:cNvSpPr txBox="1"/>
          <p:nvPr/>
        </p:nvSpPr>
        <p:spPr>
          <a:xfrm>
            <a:off x="560500" y="3279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"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Особливості введення-виведення</a:t>
            </a:r>
            <a:endParaRPr sz="3000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4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Google Shape;1065;p148"/>
          <p:cNvSpPr txBox="1"/>
          <p:nvPr>
            <p:ph type="ctrTitle"/>
          </p:nvPr>
        </p:nvSpPr>
        <p:spPr>
          <a:xfrm>
            <a:off x="3213759" y="-207562"/>
            <a:ext cx="6083400" cy="14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" sz="3800"/>
              <a:t>ЧАС ДЛЯ  </a:t>
            </a:r>
            <a:r>
              <a:rPr lang="uk" sz="3800">
                <a:solidFill>
                  <a:schemeClr val="lt1"/>
                </a:solidFill>
              </a:rPr>
              <a:t>КОДУ</a:t>
            </a:r>
            <a:r>
              <a:rPr lang="uk" sz="3800">
                <a:solidFill>
                  <a:schemeClr val="accent1"/>
                </a:solidFill>
              </a:rPr>
              <a:t>?</a:t>
            </a:r>
            <a:endParaRPr sz="3800"/>
          </a:p>
        </p:txBody>
      </p:sp>
      <p:pic>
        <p:nvPicPr>
          <p:cNvPr id="1066" name="Google Shape;1066;p148"/>
          <p:cNvPicPr preferRelativeResize="0"/>
          <p:nvPr/>
        </p:nvPicPr>
        <p:blipFill rotWithShape="1">
          <a:blip r:embed="rId3">
            <a:alphaModFix/>
          </a:blip>
          <a:srcRect b="20828" l="11829" r="14375" t="10701"/>
          <a:stretch/>
        </p:blipFill>
        <p:spPr>
          <a:xfrm>
            <a:off x="7900796" y="4516762"/>
            <a:ext cx="1085727" cy="5048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7" name="Google Shape;1067;p1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9902" y="250802"/>
            <a:ext cx="1674386" cy="97321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68" name="Google Shape;1068;p148"/>
          <p:cNvCxnSpPr/>
          <p:nvPr/>
        </p:nvCxnSpPr>
        <p:spPr>
          <a:xfrm>
            <a:off x="4217325" y="1231846"/>
            <a:ext cx="3684600" cy="24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69" name="Google Shape;1069;p148"/>
          <p:cNvSpPr txBox="1"/>
          <p:nvPr/>
        </p:nvSpPr>
        <p:spPr>
          <a:xfrm>
            <a:off x="1981950" y="1924558"/>
            <a:ext cx="7315200" cy="152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2400">
                <a:latin typeface="Roboto"/>
                <a:ea typeface="Roboto"/>
                <a:cs typeface="Roboto"/>
                <a:sym typeface="Roboto"/>
              </a:rPr>
              <a:t>Попрацюємо з дійсними числами: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Roboto"/>
              <a:buChar char="●"/>
            </a:pPr>
            <a:r>
              <a:rPr lang="uk" sz="2400">
                <a:latin typeface="Roboto"/>
                <a:ea typeface="Roboto"/>
                <a:cs typeface="Roboto"/>
                <a:sym typeface="Roboto"/>
              </a:rPr>
              <a:t>Ввеедіть дійсне число та виведіть число з різною точністю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Roboto"/>
              <a:buChar char="●"/>
            </a:pPr>
            <a:r>
              <a:rPr lang="uk" sz="2400">
                <a:latin typeface="Roboto"/>
                <a:ea typeface="Roboto"/>
                <a:cs typeface="Roboto"/>
                <a:sym typeface="Roboto"/>
              </a:rPr>
              <a:t>Згенеруйте дійсне число та виведіть також з різною точністю 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4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131"/>
          <p:cNvSpPr txBox="1"/>
          <p:nvPr>
            <p:ph type="title"/>
          </p:nvPr>
        </p:nvSpPr>
        <p:spPr>
          <a:xfrm>
            <a:off x="931850" y="610525"/>
            <a:ext cx="4600800" cy="166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uk" sz="2800"/>
              <a:t>Де працювати з кодом?</a:t>
            </a:r>
            <a:endParaRPr i="0" sz="2800" u="none" cap="none" strike="noStrike">
              <a:solidFill>
                <a:schemeClr val="dk1"/>
              </a:solidFill>
            </a:endParaRPr>
          </a:p>
        </p:txBody>
      </p:sp>
      <p:pic>
        <p:nvPicPr>
          <p:cNvPr id="906" name="Google Shape;906;p1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62574" y="784673"/>
            <a:ext cx="2876078" cy="142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7" name="Google Shape;907;p131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57229" l="-5074" r="57335" t="4287"/>
          <a:stretch/>
        </p:blipFill>
        <p:spPr>
          <a:xfrm>
            <a:off x="1435151" y="2547470"/>
            <a:ext cx="2438375" cy="1978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08" name="Google Shape;908;p13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610526" y="2383041"/>
            <a:ext cx="3152549" cy="142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3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4" name="Google Shape;1074;p149"/>
          <p:cNvGrpSpPr/>
          <p:nvPr/>
        </p:nvGrpSpPr>
        <p:grpSpPr>
          <a:xfrm>
            <a:off x="4573309" y="1394291"/>
            <a:ext cx="4775932" cy="2954327"/>
            <a:chOff x="819350" y="1151725"/>
            <a:chExt cx="1640650" cy="1290550"/>
          </a:xfrm>
        </p:grpSpPr>
        <p:sp>
          <p:nvSpPr>
            <p:cNvPr id="1075" name="Google Shape;1075;p149"/>
            <p:cNvSpPr/>
            <p:nvPr/>
          </p:nvSpPr>
          <p:spPr>
            <a:xfrm>
              <a:off x="1970475" y="1400475"/>
              <a:ext cx="341300" cy="57725"/>
            </a:xfrm>
            <a:custGeom>
              <a:rect b="b" l="l" r="r" t="t"/>
              <a:pathLst>
                <a:path extrusionOk="0" h="2309" w="13652">
                  <a:moveTo>
                    <a:pt x="1" y="1"/>
                  </a:moveTo>
                  <a:lnTo>
                    <a:pt x="1" y="2308"/>
                  </a:lnTo>
                  <a:lnTo>
                    <a:pt x="13652" y="2308"/>
                  </a:lnTo>
                  <a:lnTo>
                    <a:pt x="13652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5"/>
                </a:solidFill>
              </a:endParaRPr>
            </a:p>
          </p:txBody>
        </p:sp>
        <p:sp>
          <p:nvSpPr>
            <p:cNvPr id="1076" name="Google Shape;1076;p149"/>
            <p:cNvSpPr/>
            <p:nvPr/>
          </p:nvSpPr>
          <p:spPr>
            <a:xfrm>
              <a:off x="1970475" y="1458175"/>
              <a:ext cx="341300" cy="194550"/>
            </a:xfrm>
            <a:custGeom>
              <a:rect b="b" l="l" r="r" t="t"/>
              <a:pathLst>
                <a:path extrusionOk="0" h="7782" w="13652">
                  <a:moveTo>
                    <a:pt x="1" y="0"/>
                  </a:moveTo>
                  <a:lnTo>
                    <a:pt x="1" y="7782"/>
                  </a:lnTo>
                  <a:lnTo>
                    <a:pt x="13652" y="7782"/>
                  </a:lnTo>
                  <a:lnTo>
                    <a:pt x="13652" y="0"/>
                  </a:lnTo>
                  <a:close/>
                </a:path>
              </a:pathLst>
            </a:custGeom>
            <a:solidFill>
              <a:srgbClr val="FEFEFC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7" name="Google Shape;1077;p149"/>
            <p:cNvSpPr/>
            <p:nvPr/>
          </p:nvSpPr>
          <p:spPr>
            <a:xfrm>
              <a:off x="2255275" y="1458175"/>
              <a:ext cx="25" cy="194550"/>
            </a:xfrm>
            <a:custGeom>
              <a:rect b="b" l="l" r="r" t="t"/>
              <a:pathLst>
                <a:path extrusionOk="0" fill="none" h="7782" w="1">
                  <a:moveTo>
                    <a:pt x="1" y="0"/>
                  </a:moveTo>
                  <a:lnTo>
                    <a:pt x="1" y="7782"/>
                  </a:lnTo>
                </a:path>
              </a:pathLst>
            </a:custGeom>
            <a:noFill/>
            <a:ln cap="flat" cmpd="sng" w="5675">
              <a:solidFill>
                <a:srgbClr val="000000"/>
              </a:solidFill>
              <a:prstDash val="solid"/>
              <a:miter lim="119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8" name="Google Shape;1078;p149"/>
            <p:cNvSpPr/>
            <p:nvPr/>
          </p:nvSpPr>
          <p:spPr>
            <a:xfrm>
              <a:off x="2198200" y="1458175"/>
              <a:ext cx="25" cy="194550"/>
            </a:xfrm>
            <a:custGeom>
              <a:rect b="b" l="l" r="r" t="t"/>
              <a:pathLst>
                <a:path extrusionOk="0" fill="none" h="7782" w="1">
                  <a:moveTo>
                    <a:pt x="0" y="0"/>
                  </a:moveTo>
                  <a:lnTo>
                    <a:pt x="0" y="7782"/>
                  </a:lnTo>
                </a:path>
              </a:pathLst>
            </a:custGeom>
            <a:noFill/>
            <a:ln cap="flat" cmpd="sng" w="5675">
              <a:solidFill>
                <a:srgbClr val="000000"/>
              </a:solidFill>
              <a:prstDash val="solid"/>
              <a:miter lim="119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9" name="Google Shape;1079;p149"/>
            <p:cNvSpPr/>
            <p:nvPr/>
          </p:nvSpPr>
          <p:spPr>
            <a:xfrm>
              <a:off x="2141125" y="1458175"/>
              <a:ext cx="25" cy="194550"/>
            </a:xfrm>
            <a:custGeom>
              <a:rect b="b" l="l" r="r" t="t"/>
              <a:pathLst>
                <a:path extrusionOk="0" fill="none" h="7782" w="1">
                  <a:moveTo>
                    <a:pt x="0" y="0"/>
                  </a:moveTo>
                  <a:lnTo>
                    <a:pt x="0" y="7782"/>
                  </a:lnTo>
                </a:path>
              </a:pathLst>
            </a:custGeom>
            <a:noFill/>
            <a:ln cap="flat" cmpd="sng" w="5675">
              <a:solidFill>
                <a:srgbClr val="000000"/>
              </a:solidFill>
              <a:prstDash val="solid"/>
              <a:miter lim="119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" name="Google Shape;1080;p149"/>
            <p:cNvSpPr/>
            <p:nvPr/>
          </p:nvSpPr>
          <p:spPr>
            <a:xfrm>
              <a:off x="2084050" y="1458175"/>
              <a:ext cx="25" cy="194550"/>
            </a:xfrm>
            <a:custGeom>
              <a:rect b="b" l="l" r="r" t="t"/>
              <a:pathLst>
                <a:path extrusionOk="0" fill="none" h="7782" w="1">
                  <a:moveTo>
                    <a:pt x="0" y="0"/>
                  </a:moveTo>
                  <a:lnTo>
                    <a:pt x="0" y="7782"/>
                  </a:lnTo>
                </a:path>
              </a:pathLst>
            </a:custGeom>
            <a:noFill/>
            <a:ln cap="flat" cmpd="sng" w="5675">
              <a:solidFill>
                <a:srgbClr val="000000"/>
              </a:solidFill>
              <a:prstDash val="solid"/>
              <a:miter lim="119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1" name="Google Shape;1081;p149"/>
            <p:cNvSpPr/>
            <p:nvPr/>
          </p:nvSpPr>
          <p:spPr>
            <a:xfrm>
              <a:off x="2026675" y="1458175"/>
              <a:ext cx="25" cy="194550"/>
            </a:xfrm>
            <a:custGeom>
              <a:rect b="b" l="l" r="r" t="t"/>
              <a:pathLst>
                <a:path extrusionOk="0" fill="none" h="7782" w="1">
                  <a:moveTo>
                    <a:pt x="0" y="0"/>
                  </a:moveTo>
                  <a:lnTo>
                    <a:pt x="0" y="7782"/>
                  </a:lnTo>
                </a:path>
              </a:pathLst>
            </a:custGeom>
            <a:noFill/>
            <a:ln cap="flat" cmpd="sng" w="5675">
              <a:solidFill>
                <a:srgbClr val="000000"/>
              </a:solidFill>
              <a:prstDash val="solid"/>
              <a:miter lim="119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" name="Google Shape;1082;p149"/>
            <p:cNvSpPr/>
            <p:nvPr/>
          </p:nvSpPr>
          <p:spPr>
            <a:xfrm>
              <a:off x="1970475" y="1505375"/>
              <a:ext cx="341300" cy="25"/>
            </a:xfrm>
            <a:custGeom>
              <a:rect b="b" l="l" r="r" t="t"/>
              <a:pathLst>
                <a:path extrusionOk="0" fill="none" h="1" w="13652">
                  <a:moveTo>
                    <a:pt x="1" y="1"/>
                  </a:moveTo>
                  <a:lnTo>
                    <a:pt x="13652" y="1"/>
                  </a:lnTo>
                </a:path>
              </a:pathLst>
            </a:custGeom>
            <a:noFill/>
            <a:ln cap="flat" cmpd="sng" w="5675">
              <a:solidFill>
                <a:srgbClr val="000000"/>
              </a:solidFill>
              <a:prstDash val="solid"/>
              <a:miter lim="119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" name="Google Shape;1083;p149"/>
            <p:cNvSpPr/>
            <p:nvPr/>
          </p:nvSpPr>
          <p:spPr>
            <a:xfrm>
              <a:off x="1970475" y="1554400"/>
              <a:ext cx="341300" cy="25"/>
            </a:xfrm>
            <a:custGeom>
              <a:rect b="b" l="l" r="r" t="t"/>
              <a:pathLst>
                <a:path extrusionOk="0" fill="none" h="1" w="13652">
                  <a:moveTo>
                    <a:pt x="1" y="0"/>
                  </a:moveTo>
                  <a:lnTo>
                    <a:pt x="13652" y="0"/>
                  </a:lnTo>
                </a:path>
              </a:pathLst>
            </a:custGeom>
            <a:noFill/>
            <a:ln cap="flat" cmpd="sng" w="5675">
              <a:solidFill>
                <a:srgbClr val="000000"/>
              </a:solidFill>
              <a:prstDash val="solid"/>
              <a:miter lim="119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4" name="Google Shape;1084;p149"/>
            <p:cNvSpPr/>
            <p:nvPr/>
          </p:nvSpPr>
          <p:spPr>
            <a:xfrm>
              <a:off x="1970475" y="1603400"/>
              <a:ext cx="341300" cy="25"/>
            </a:xfrm>
            <a:custGeom>
              <a:rect b="b" l="l" r="r" t="t"/>
              <a:pathLst>
                <a:path extrusionOk="0" fill="none" h="1" w="13652">
                  <a:moveTo>
                    <a:pt x="1" y="0"/>
                  </a:moveTo>
                  <a:lnTo>
                    <a:pt x="13652" y="0"/>
                  </a:lnTo>
                </a:path>
              </a:pathLst>
            </a:custGeom>
            <a:noFill/>
            <a:ln cap="flat" cmpd="sng" w="5675">
              <a:solidFill>
                <a:srgbClr val="000000"/>
              </a:solidFill>
              <a:prstDash val="solid"/>
              <a:miter lim="119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" name="Google Shape;1085;p149"/>
            <p:cNvSpPr/>
            <p:nvPr/>
          </p:nvSpPr>
          <p:spPr>
            <a:xfrm>
              <a:off x="2204575" y="1564525"/>
              <a:ext cx="46475" cy="34075"/>
            </a:xfrm>
            <a:custGeom>
              <a:rect b="b" l="l" r="r" t="t"/>
              <a:pathLst>
                <a:path extrusionOk="0" h="1363" w="1859">
                  <a:moveTo>
                    <a:pt x="217" y="1"/>
                  </a:moveTo>
                  <a:cubicBezTo>
                    <a:pt x="104" y="1"/>
                    <a:pt x="1" y="147"/>
                    <a:pt x="104" y="241"/>
                  </a:cubicBezTo>
                  <a:cubicBezTo>
                    <a:pt x="558" y="659"/>
                    <a:pt x="1048" y="1029"/>
                    <a:pt x="1574" y="1340"/>
                  </a:cubicBezTo>
                  <a:cubicBezTo>
                    <a:pt x="1601" y="1356"/>
                    <a:pt x="1628" y="1362"/>
                    <a:pt x="1652" y="1362"/>
                  </a:cubicBezTo>
                  <a:cubicBezTo>
                    <a:pt x="1780" y="1362"/>
                    <a:pt x="1858" y="1181"/>
                    <a:pt x="1718" y="1101"/>
                  </a:cubicBezTo>
                  <a:cubicBezTo>
                    <a:pt x="1216" y="802"/>
                    <a:pt x="738" y="444"/>
                    <a:pt x="307" y="37"/>
                  </a:cubicBezTo>
                  <a:cubicBezTo>
                    <a:pt x="279" y="12"/>
                    <a:pt x="248" y="1"/>
                    <a:pt x="217" y="1"/>
                  </a:cubicBezTo>
                  <a:close/>
                </a:path>
              </a:pathLst>
            </a:custGeom>
            <a:solidFill>
              <a:srgbClr val="151818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" name="Google Shape;1086;p149"/>
            <p:cNvSpPr/>
            <p:nvPr/>
          </p:nvSpPr>
          <p:spPr>
            <a:xfrm>
              <a:off x="2194325" y="1559150"/>
              <a:ext cx="57525" cy="47500"/>
            </a:xfrm>
            <a:custGeom>
              <a:rect b="b" l="l" r="r" t="t"/>
              <a:pathLst>
                <a:path extrusionOk="0" h="1900" w="2301">
                  <a:moveTo>
                    <a:pt x="2076" y="1"/>
                  </a:moveTo>
                  <a:cubicBezTo>
                    <a:pt x="2044" y="1"/>
                    <a:pt x="2012" y="12"/>
                    <a:pt x="1984" y="37"/>
                  </a:cubicBezTo>
                  <a:cubicBezTo>
                    <a:pt x="1387" y="599"/>
                    <a:pt x="753" y="1137"/>
                    <a:pt x="96" y="1627"/>
                  </a:cubicBezTo>
                  <a:cubicBezTo>
                    <a:pt x="36" y="1675"/>
                    <a:pt x="0" y="1758"/>
                    <a:pt x="48" y="1818"/>
                  </a:cubicBezTo>
                  <a:cubicBezTo>
                    <a:pt x="72" y="1867"/>
                    <a:pt x="125" y="1900"/>
                    <a:pt x="175" y="1900"/>
                  </a:cubicBezTo>
                  <a:cubicBezTo>
                    <a:pt x="198" y="1900"/>
                    <a:pt x="220" y="1893"/>
                    <a:pt x="239" y="1878"/>
                  </a:cubicBezTo>
                  <a:cubicBezTo>
                    <a:pt x="920" y="1364"/>
                    <a:pt x="1566" y="814"/>
                    <a:pt x="2188" y="240"/>
                  </a:cubicBezTo>
                  <a:cubicBezTo>
                    <a:pt x="2300" y="146"/>
                    <a:pt x="2192" y="1"/>
                    <a:pt x="2076" y="1"/>
                  </a:cubicBezTo>
                  <a:close/>
                </a:path>
              </a:pathLst>
            </a:custGeom>
            <a:solidFill>
              <a:srgbClr val="151818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" name="Google Shape;1087;p149"/>
            <p:cNvSpPr/>
            <p:nvPr/>
          </p:nvSpPr>
          <p:spPr>
            <a:xfrm>
              <a:off x="1411650" y="1881625"/>
              <a:ext cx="486550" cy="49025"/>
            </a:xfrm>
            <a:custGeom>
              <a:rect b="b" l="l" r="r" t="t"/>
              <a:pathLst>
                <a:path extrusionOk="0" h="1961" w="19462">
                  <a:moveTo>
                    <a:pt x="1" y="0"/>
                  </a:moveTo>
                  <a:lnTo>
                    <a:pt x="1" y="682"/>
                  </a:lnTo>
                  <a:cubicBezTo>
                    <a:pt x="1" y="1387"/>
                    <a:pt x="574" y="1961"/>
                    <a:pt x="1292" y="1961"/>
                  </a:cubicBezTo>
                  <a:lnTo>
                    <a:pt x="18170" y="1961"/>
                  </a:lnTo>
                  <a:cubicBezTo>
                    <a:pt x="18887" y="1961"/>
                    <a:pt x="19461" y="1387"/>
                    <a:pt x="19461" y="682"/>
                  </a:cubicBezTo>
                  <a:lnTo>
                    <a:pt x="19461" y="0"/>
                  </a:lnTo>
                  <a:close/>
                </a:path>
              </a:pathLst>
            </a:custGeom>
            <a:solidFill>
              <a:srgbClr val="F4EAD6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" name="Google Shape;1088;p149"/>
            <p:cNvSpPr/>
            <p:nvPr/>
          </p:nvSpPr>
          <p:spPr>
            <a:xfrm>
              <a:off x="1605900" y="1930625"/>
              <a:ext cx="99825" cy="43050"/>
            </a:xfrm>
            <a:custGeom>
              <a:rect b="b" l="l" r="r" t="t"/>
              <a:pathLst>
                <a:path extrusionOk="0" h="1722" w="3993">
                  <a:moveTo>
                    <a:pt x="0" y="1"/>
                  </a:moveTo>
                  <a:lnTo>
                    <a:pt x="0" y="1722"/>
                  </a:lnTo>
                  <a:lnTo>
                    <a:pt x="3993" y="1722"/>
                  </a:lnTo>
                  <a:lnTo>
                    <a:pt x="3993" y="1"/>
                  </a:lnTo>
                  <a:close/>
                </a:path>
              </a:pathLst>
            </a:custGeom>
            <a:solidFill>
              <a:srgbClr val="E3CC9A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" name="Google Shape;1089;p149"/>
            <p:cNvSpPr/>
            <p:nvPr/>
          </p:nvSpPr>
          <p:spPr>
            <a:xfrm>
              <a:off x="1411650" y="1598025"/>
              <a:ext cx="486550" cy="284525"/>
            </a:xfrm>
            <a:custGeom>
              <a:rect b="b" l="l" r="r" t="t"/>
              <a:pathLst>
                <a:path extrusionOk="0" h="11381" w="19462">
                  <a:moveTo>
                    <a:pt x="1184" y="0"/>
                  </a:moveTo>
                  <a:cubicBezTo>
                    <a:pt x="527" y="0"/>
                    <a:pt x="1" y="538"/>
                    <a:pt x="1" y="1196"/>
                  </a:cubicBezTo>
                  <a:lnTo>
                    <a:pt x="1" y="11380"/>
                  </a:lnTo>
                  <a:lnTo>
                    <a:pt x="19461" y="11380"/>
                  </a:lnTo>
                  <a:lnTo>
                    <a:pt x="19461" y="1196"/>
                  </a:lnTo>
                  <a:cubicBezTo>
                    <a:pt x="19461" y="538"/>
                    <a:pt x="18935" y="0"/>
                    <a:pt x="18278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" name="Google Shape;1090;p149"/>
            <p:cNvSpPr/>
            <p:nvPr/>
          </p:nvSpPr>
          <p:spPr>
            <a:xfrm>
              <a:off x="1431375" y="1618650"/>
              <a:ext cx="450075" cy="246250"/>
            </a:xfrm>
            <a:custGeom>
              <a:rect b="b" l="l" r="r" t="t"/>
              <a:pathLst>
                <a:path extrusionOk="0" h="9850" w="18003">
                  <a:moveTo>
                    <a:pt x="1" y="0"/>
                  </a:moveTo>
                  <a:lnTo>
                    <a:pt x="1" y="9850"/>
                  </a:lnTo>
                  <a:lnTo>
                    <a:pt x="18003" y="9850"/>
                  </a:lnTo>
                  <a:lnTo>
                    <a:pt x="18003" y="0"/>
                  </a:lnTo>
                  <a:close/>
                </a:path>
              </a:pathLst>
            </a:custGeom>
            <a:solidFill>
              <a:srgbClr val="F7F0E1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" name="Google Shape;1091;p149"/>
            <p:cNvSpPr/>
            <p:nvPr/>
          </p:nvSpPr>
          <p:spPr>
            <a:xfrm>
              <a:off x="1643850" y="1892975"/>
              <a:ext cx="22150" cy="22125"/>
            </a:xfrm>
            <a:custGeom>
              <a:rect b="b" l="l" r="r" t="t"/>
              <a:pathLst>
                <a:path extrusionOk="0" h="885" w="886">
                  <a:moveTo>
                    <a:pt x="443" y="0"/>
                  </a:moveTo>
                  <a:cubicBezTo>
                    <a:pt x="204" y="0"/>
                    <a:pt x="1" y="192"/>
                    <a:pt x="1" y="443"/>
                  </a:cubicBezTo>
                  <a:cubicBezTo>
                    <a:pt x="1" y="682"/>
                    <a:pt x="204" y="885"/>
                    <a:pt x="443" y="885"/>
                  </a:cubicBezTo>
                  <a:cubicBezTo>
                    <a:pt x="682" y="885"/>
                    <a:pt x="885" y="682"/>
                    <a:pt x="885" y="443"/>
                  </a:cubicBezTo>
                  <a:cubicBezTo>
                    <a:pt x="885" y="192"/>
                    <a:pt x="682" y="0"/>
                    <a:pt x="443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2" name="Google Shape;1092;p149"/>
            <p:cNvSpPr/>
            <p:nvPr/>
          </p:nvSpPr>
          <p:spPr>
            <a:xfrm>
              <a:off x="1461250" y="1732800"/>
              <a:ext cx="148250" cy="107300"/>
            </a:xfrm>
            <a:custGeom>
              <a:rect b="b" l="l" r="r" t="t"/>
              <a:pathLst>
                <a:path extrusionOk="0" h="4292" w="5930">
                  <a:moveTo>
                    <a:pt x="360" y="0"/>
                  </a:moveTo>
                  <a:cubicBezTo>
                    <a:pt x="156" y="0"/>
                    <a:pt x="1" y="156"/>
                    <a:pt x="1" y="359"/>
                  </a:cubicBezTo>
                  <a:lnTo>
                    <a:pt x="1" y="3933"/>
                  </a:lnTo>
                  <a:cubicBezTo>
                    <a:pt x="1" y="4124"/>
                    <a:pt x="156" y="4292"/>
                    <a:pt x="360" y="4292"/>
                  </a:cubicBezTo>
                  <a:lnTo>
                    <a:pt x="5571" y="4292"/>
                  </a:lnTo>
                  <a:cubicBezTo>
                    <a:pt x="5775" y="4292"/>
                    <a:pt x="5930" y="4124"/>
                    <a:pt x="5930" y="3933"/>
                  </a:cubicBezTo>
                  <a:lnTo>
                    <a:pt x="5930" y="359"/>
                  </a:lnTo>
                  <a:cubicBezTo>
                    <a:pt x="5930" y="156"/>
                    <a:pt x="5775" y="0"/>
                    <a:pt x="5571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3" name="Google Shape;1093;p149"/>
            <p:cNvSpPr/>
            <p:nvPr/>
          </p:nvSpPr>
          <p:spPr>
            <a:xfrm>
              <a:off x="1478000" y="1802125"/>
              <a:ext cx="114775" cy="6600"/>
            </a:xfrm>
            <a:custGeom>
              <a:rect b="b" l="l" r="r" t="t"/>
              <a:pathLst>
                <a:path extrusionOk="0" h="264" w="4591">
                  <a:moveTo>
                    <a:pt x="132" y="1"/>
                  </a:moveTo>
                  <a:cubicBezTo>
                    <a:pt x="60" y="1"/>
                    <a:pt x="0" y="60"/>
                    <a:pt x="0" y="132"/>
                  </a:cubicBezTo>
                  <a:lnTo>
                    <a:pt x="0" y="144"/>
                  </a:lnTo>
                  <a:cubicBezTo>
                    <a:pt x="0" y="204"/>
                    <a:pt x="60" y="264"/>
                    <a:pt x="132" y="264"/>
                  </a:cubicBezTo>
                  <a:lnTo>
                    <a:pt x="4459" y="264"/>
                  </a:lnTo>
                  <a:cubicBezTo>
                    <a:pt x="4531" y="264"/>
                    <a:pt x="4591" y="204"/>
                    <a:pt x="4591" y="144"/>
                  </a:cubicBezTo>
                  <a:lnTo>
                    <a:pt x="4591" y="132"/>
                  </a:lnTo>
                  <a:cubicBezTo>
                    <a:pt x="4591" y="60"/>
                    <a:pt x="4531" y="1"/>
                    <a:pt x="4459" y="1"/>
                  </a:cubicBezTo>
                  <a:close/>
                </a:path>
              </a:pathLst>
            </a:custGeom>
            <a:solidFill>
              <a:srgbClr val="F7F0E1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4" name="Google Shape;1094;p149"/>
            <p:cNvSpPr/>
            <p:nvPr/>
          </p:nvSpPr>
          <p:spPr>
            <a:xfrm>
              <a:off x="1478000" y="1817375"/>
              <a:ext cx="68150" cy="6300"/>
            </a:xfrm>
            <a:custGeom>
              <a:rect b="b" l="l" r="r" t="t"/>
              <a:pathLst>
                <a:path extrusionOk="0" h="252" w="2726">
                  <a:moveTo>
                    <a:pt x="132" y="0"/>
                  </a:moveTo>
                  <a:cubicBezTo>
                    <a:pt x="60" y="0"/>
                    <a:pt x="0" y="48"/>
                    <a:pt x="0" y="120"/>
                  </a:cubicBezTo>
                  <a:lnTo>
                    <a:pt x="0" y="132"/>
                  </a:lnTo>
                  <a:cubicBezTo>
                    <a:pt x="0" y="203"/>
                    <a:pt x="60" y="251"/>
                    <a:pt x="132" y="251"/>
                  </a:cubicBezTo>
                  <a:lnTo>
                    <a:pt x="2594" y="251"/>
                  </a:lnTo>
                  <a:cubicBezTo>
                    <a:pt x="2666" y="251"/>
                    <a:pt x="2726" y="203"/>
                    <a:pt x="2726" y="132"/>
                  </a:cubicBezTo>
                  <a:lnTo>
                    <a:pt x="2726" y="120"/>
                  </a:lnTo>
                  <a:cubicBezTo>
                    <a:pt x="2726" y="48"/>
                    <a:pt x="2666" y="0"/>
                    <a:pt x="2594" y="0"/>
                  </a:cubicBezTo>
                  <a:close/>
                </a:path>
              </a:pathLst>
            </a:custGeom>
            <a:solidFill>
              <a:srgbClr val="F7F0E1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5" name="Google Shape;1095;p149"/>
            <p:cNvSpPr/>
            <p:nvPr/>
          </p:nvSpPr>
          <p:spPr>
            <a:xfrm>
              <a:off x="1474400" y="1745050"/>
              <a:ext cx="40675" cy="40975"/>
            </a:xfrm>
            <a:custGeom>
              <a:rect b="b" l="l" r="r" t="t"/>
              <a:pathLst>
                <a:path extrusionOk="0" h="1639" w="1627">
                  <a:moveTo>
                    <a:pt x="814" y="0"/>
                  </a:moveTo>
                  <a:cubicBezTo>
                    <a:pt x="360" y="0"/>
                    <a:pt x="1" y="359"/>
                    <a:pt x="1" y="813"/>
                  </a:cubicBezTo>
                  <a:cubicBezTo>
                    <a:pt x="1" y="1267"/>
                    <a:pt x="360" y="1638"/>
                    <a:pt x="814" y="1638"/>
                  </a:cubicBezTo>
                  <a:cubicBezTo>
                    <a:pt x="1268" y="1638"/>
                    <a:pt x="1627" y="1267"/>
                    <a:pt x="1627" y="813"/>
                  </a:cubicBezTo>
                  <a:cubicBezTo>
                    <a:pt x="1627" y="371"/>
                    <a:pt x="1268" y="0"/>
                    <a:pt x="814" y="0"/>
                  </a:cubicBezTo>
                  <a:close/>
                </a:path>
              </a:pathLst>
            </a:custGeom>
            <a:solidFill>
              <a:srgbClr val="F4EAD6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" name="Google Shape;1096;p149"/>
            <p:cNvSpPr/>
            <p:nvPr/>
          </p:nvSpPr>
          <p:spPr>
            <a:xfrm>
              <a:off x="1561375" y="1973650"/>
              <a:ext cx="187100" cy="14675"/>
            </a:xfrm>
            <a:custGeom>
              <a:rect b="b" l="l" r="r" t="t"/>
              <a:pathLst>
                <a:path extrusionOk="0" h="587" w="7484">
                  <a:moveTo>
                    <a:pt x="574" y="1"/>
                  </a:moveTo>
                  <a:cubicBezTo>
                    <a:pt x="263" y="1"/>
                    <a:pt x="0" y="264"/>
                    <a:pt x="0" y="587"/>
                  </a:cubicBezTo>
                  <a:lnTo>
                    <a:pt x="7483" y="587"/>
                  </a:lnTo>
                  <a:cubicBezTo>
                    <a:pt x="7483" y="264"/>
                    <a:pt x="7232" y="1"/>
                    <a:pt x="6910" y="1"/>
                  </a:cubicBezTo>
                  <a:close/>
                </a:path>
              </a:pathLst>
            </a:custGeom>
            <a:solidFill>
              <a:srgbClr val="F4EAD6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" name="Google Shape;1097;p149"/>
            <p:cNvSpPr/>
            <p:nvPr/>
          </p:nvSpPr>
          <p:spPr>
            <a:xfrm>
              <a:off x="1462450" y="1670350"/>
              <a:ext cx="119575" cy="6575"/>
            </a:xfrm>
            <a:custGeom>
              <a:rect b="b" l="l" r="r" t="t"/>
              <a:pathLst>
                <a:path extrusionOk="0" h="263" w="4783">
                  <a:moveTo>
                    <a:pt x="120" y="0"/>
                  </a:moveTo>
                  <a:cubicBezTo>
                    <a:pt x="61" y="0"/>
                    <a:pt x="1" y="60"/>
                    <a:pt x="1" y="132"/>
                  </a:cubicBezTo>
                  <a:lnTo>
                    <a:pt x="1" y="143"/>
                  </a:lnTo>
                  <a:cubicBezTo>
                    <a:pt x="1" y="203"/>
                    <a:pt x="61" y="263"/>
                    <a:pt x="120" y="263"/>
                  </a:cubicBezTo>
                  <a:lnTo>
                    <a:pt x="4651" y="263"/>
                  </a:lnTo>
                  <a:cubicBezTo>
                    <a:pt x="4722" y="263"/>
                    <a:pt x="4782" y="203"/>
                    <a:pt x="4782" y="143"/>
                  </a:cubicBezTo>
                  <a:lnTo>
                    <a:pt x="4782" y="132"/>
                  </a:lnTo>
                  <a:cubicBezTo>
                    <a:pt x="4782" y="60"/>
                    <a:pt x="4722" y="0"/>
                    <a:pt x="4651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" name="Google Shape;1098;p149"/>
            <p:cNvSpPr/>
            <p:nvPr/>
          </p:nvSpPr>
          <p:spPr>
            <a:xfrm>
              <a:off x="1462450" y="1710975"/>
              <a:ext cx="119575" cy="6300"/>
            </a:xfrm>
            <a:custGeom>
              <a:rect b="b" l="l" r="r" t="t"/>
              <a:pathLst>
                <a:path extrusionOk="0" h="252" w="4783">
                  <a:moveTo>
                    <a:pt x="120" y="1"/>
                  </a:moveTo>
                  <a:cubicBezTo>
                    <a:pt x="61" y="1"/>
                    <a:pt x="1" y="49"/>
                    <a:pt x="1" y="120"/>
                  </a:cubicBezTo>
                  <a:lnTo>
                    <a:pt x="1" y="132"/>
                  </a:lnTo>
                  <a:cubicBezTo>
                    <a:pt x="1" y="204"/>
                    <a:pt x="61" y="252"/>
                    <a:pt x="120" y="252"/>
                  </a:cubicBezTo>
                  <a:lnTo>
                    <a:pt x="4651" y="252"/>
                  </a:lnTo>
                  <a:cubicBezTo>
                    <a:pt x="4722" y="252"/>
                    <a:pt x="4782" y="204"/>
                    <a:pt x="4782" y="132"/>
                  </a:cubicBezTo>
                  <a:lnTo>
                    <a:pt x="4782" y="120"/>
                  </a:lnTo>
                  <a:cubicBezTo>
                    <a:pt x="4782" y="49"/>
                    <a:pt x="4722" y="1"/>
                    <a:pt x="4651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9" name="Google Shape;1099;p149"/>
            <p:cNvSpPr/>
            <p:nvPr/>
          </p:nvSpPr>
          <p:spPr>
            <a:xfrm>
              <a:off x="1462450" y="1690650"/>
              <a:ext cx="146475" cy="6300"/>
            </a:xfrm>
            <a:custGeom>
              <a:rect b="b" l="l" r="r" t="t"/>
              <a:pathLst>
                <a:path extrusionOk="0" h="252" w="5859">
                  <a:moveTo>
                    <a:pt x="120" y="1"/>
                  </a:moveTo>
                  <a:cubicBezTo>
                    <a:pt x="61" y="1"/>
                    <a:pt x="1" y="49"/>
                    <a:pt x="1" y="120"/>
                  </a:cubicBezTo>
                  <a:lnTo>
                    <a:pt x="1" y="132"/>
                  </a:lnTo>
                  <a:cubicBezTo>
                    <a:pt x="1" y="204"/>
                    <a:pt x="61" y="252"/>
                    <a:pt x="120" y="252"/>
                  </a:cubicBezTo>
                  <a:lnTo>
                    <a:pt x="5738" y="252"/>
                  </a:lnTo>
                  <a:cubicBezTo>
                    <a:pt x="5798" y="252"/>
                    <a:pt x="5858" y="204"/>
                    <a:pt x="5858" y="132"/>
                  </a:cubicBezTo>
                  <a:lnTo>
                    <a:pt x="5858" y="120"/>
                  </a:lnTo>
                  <a:cubicBezTo>
                    <a:pt x="5858" y="49"/>
                    <a:pt x="5798" y="1"/>
                    <a:pt x="5738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" name="Google Shape;1100;p149"/>
            <p:cNvSpPr/>
            <p:nvPr/>
          </p:nvSpPr>
          <p:spPr>
            <a:xfrm>
              <a:off x="1454100" y="1912100"/>
              <a:ext cx="68150" cy="40075"/>
            </a:xfrm>
            <a:custGeom>
              <a:rect b="b" l="l" r="r" t="t"/>
              <a:pathLst>
                <a:path extrusionOk="0" h="1603" w="2726">
                  <a:moveTo>
                    <a:pt x="0" y="0"/>
                  </a:moveTo>
                  <a:lnTo>
                    <a:pt x="0" y="1602"/>
                  </a:lnTo>
                  <a:lnTo>
                    <a:pt x="2725" y="1602"/>
                  </a:lnTo>
                  <a:lnTo>
                    <a:pt x="2725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" name="Google Shape;1101;p149"/>
            <p:cNvSpPr/>
            <p:nvPr/>
          </p:nvSpPr>
          <p:spPr>
            <a:xfrm>
              <a:off x="1474400" y="1904625"/>
              <a:ext cx="24850" cy="14975"/>
            </a:xfrm>
            <a:custGeom>
              <a:rect b="b" l="l" r="r" t="t"/>
              <a:pathLst>
                <a:path extrusionOk="0" h="599" w="994">
                  <a:moveTo>
                    <a:pt x="1" y="1"/>
                  </a:moveTo>
                  <a:lnTo>
                    <a:pt x="1" y="598"/>
                  </a:lnTo>
                  <a:lnTo>
                    <a:pt x="993" y="598"/>
                  </a:lnTo>
                  <a:lnTo>
                    <a:pt x="993" y="1"/>
                  </a:lnTo>
                  <a:close/>
                </a:path>
              </a:pathLst>
            </a:custGeom>
            <a:solidFill>
              <a:srgbClr val="C9A037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" name="Google Shape;1102;p149"/>
            <p:cNvSpPr/>
            <p:nvPr/>
          </p:nvSpPr>
          <p:spPr>
            <a:xfrm>
              <a:off x="1644150" y="1651800"/>
              <a:ext cx="196375" cy="188300"/>
            </a:xfrm>
            <a:custGeom>
              <a:rect b="b" l="l" r="r" t="t"/>
              <a:pathLst>
                <a:path extrusionOk="0" h="7532" w="7855">
                  <a:moveTo>
                    <a:pt x="371" y="1"/>
                  </a:moveTo>
                  <a:cubicBezTo>
                    <a:pt x="168" y="1"/>
                    <a:pt x="1" y="168"/>
                    <a:pt x="1" y="383"/>
                  </a:cubicBezTo>
                  <a:lnTo>
                    <a:pt x="1" y="7161"/>
                  </a:lnTo>
                  <a:cubicBezTo>
                    <a:pt x="1" y="7364"/>
                    <a:pt x="168" y="7532"/>
                    <a:pt x="371" y="7532"/>
                  </a:cubicBezTo>
                  <a:lnTo>
                    <a:pt x="7472" y="7532"/>
                  </a:lnTo>
                  <a:cubicBezTo>
                    <a:pt x="7687" y="7532"/>
                    <a:pt x="7854" y="7364"/>
                    <a:pt x="7842" y="7161"/>
                  </a:cubicBezTo>
                  <a:lnTo>
                    <a:pt x="7842" y="383"/>
                  </a:lnTo>
                  <a:cubicBezTo>
                    <a:pt x="7842" y="180"/>
                    <a:pt x="7675" y="1"/>
                    <a:pt x="7472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" name="Google Shape;1103;p149"/>
            <p:cNvSpPr/>
            <p:nvPr/>
          </p:nvSpPr>
          <p:spPr>
            <a:xfrm>
              <a:off x="1679425" y="1684075"/>
              <a:ext cx="128525" cy="128525"/>
            </a:xfrm>
            <a:custGeom>
              <a:rect b="b" l="l" r="r" t="t"/>
              <a:pathLst>
                <a:path extrusionOk="0" h="5141" w="5141">
                  <a:moveTo>
                    <a:pt x="0" y="1"/>
                  </a:moveTo>
                  <a:lnTo>
                    <a:pt x="0" y="5141"/>
                  </a:lnTo>
                  <a:lnTo>
                    <a:pt x="5140" y="5141"/>
                  </a:lnTo>
                  <a:lnTo>
                    <a:pt x="5140" y="1"/>
                  </a:ln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" name="Google Shape;1104;p149"/>
            <p:cNvSpPr/>
            <p:nvPr/>
          </p:nvSpPr>
          <p:spPr>
            <a:xfrm>
              <a:off x="1748450" y="1744750"/>
              <a:ext cx="59500" cy="67850"/>
            </a:xfrm>
            <a:custGeom>
              <a:rect b="b" l="l" r="r" t="t"/>
              <a:pathLst>
                <a:path extrusionOk="0" h="2714" w="2380">
                  <a:moveTo>
                    <a:pt x="921" y="0"/>
                  </a:moveTo>
                  <a:lnTo>
                    <a:pt x="0" y="1100"/>
                  </a:lnTo>
                  <a:lnTo>
                    <a:pt x="0" y="2714"/>
                  </a:lnTo>
                  <a:lnTo>
                    <a:pt x="2379" y="2714"/>
                  </a:lnTo>
                  <a:lnTo>
                    <a:pt x="2379" y="1327"/>
                  </a:lnTo>
                  <a:lnTo>
                    <a:pt x="921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5" name="Google Shape;1105;p149"/>
            <p:cNvSpPr/>
            <p:nvPr/>
          </p:nvSpPr>
          <p:spPr>
            <a:xfrm>
              <a:off x="1679425" y="1731900"/>
              <a:ext cx="108500" cy="80700"/>
            </a:xfrm>
            <a:custGeom>
              <a:rect b="b" l="l" r="r" t="t"/>
              <a:pathLst>
                <a:path extrusionOk="0" h="3228" w="4340">
                  <a:moveTo>
                    <a:pt x="1040" y="0"/>
                  </a:moveTo>
                  <a:lnTo>
                    <a:pt x="0" y="1590"/>
                  </a:lnTo>
                  <a:lnTo>
                    <a:pt x="0" y="3228"/>
                  </a:lnTo>
                  <a:lnTo>
                    <a:pt x="4339" y="3228"/>
                  </a:lnTo>
                  <a:lnTo>
                    <a:pt x="1040" y="0"/>
                  </a:lnTo>
                  <a:close/>
                </a:path>
              </a:pathLst>
            </a:custGeom>
            <a:solidFill>
              <a:srgbClr val="00FF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6" name="Google Shape;1106;p149"/>
            <p:cNvSpPr/>
            <p:nvPr/>
          </p:nvSpPr>
          <p:spPr>
            <a:xfrm>
              <a:off x="1262825" y="1556925"/>
              <a:ext cx="63075" cy="57700"/>
            </a:xfrm>
            <a:custGeom>
              <a:rect b="b" l="l" r="r" t="t"/>
              <a:pathLst>
                <a:path extrusionOk="0" h="2308" w="2523">
                  <a:moveTo>
                    <a:pt x="1260" y="1"/>
                  </a:moveTo>
                  <a:cubicBezTo>
                    <a:pt x="966" y="1"/>
                    <a:pt x="670" y="114"/>
                    <a:pt x="443" y="341"/>
                  </a:cubicBezTo>
                  <a:cubicBezTo>
                    <a:pt x="1" y="796"/>
                    <a:pt x="1" y="1525"/>
                    <a:pt x="443" y="1967"/>
                  </a:cubicBezTo>
                  <a:cubicBezTo>
                    <a:pt x="670" y="2194"/>
                    <a:pt x="966" y="2308"/>
                    <a:pt x="1260" y="2308"/>
                  </a:cubicBezTo>
                  <a:cubicBezTo>
                    <a:pt x="1555" y="2308"/>
                    <a:pt x="1848" y="2194"/>
                    <a:pt x="2069" y="1967"/>
                  </a:cubicBezTo>
                  <a:cubicBezTo>
                    <a:pt x="2523" y="1525"/>
                    <a:pt x="2523" y="796"/>
                    <a:pt x="2069" y="341"/>
                  </a:cubicBezTo>
                  <a:cubicBezTo>
                    <a:pt x="1848" y="114"/>
                    <a:pt x="1555" y="1"/>
                    <a:pt x="1260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" name="Google Shape;1107;p149"/>
            <p:cNvSpPr/>
            <p:nvPr/>
          </p:nvSpPr>
          <p:spPr>
            <a:xfrm>
              <a:off x="1025250" y="1538225"/>
              <a:ext cx="231625" cy="191900"/>
            </a:xfrm>
            <a:custGeom>
              <a:rect b="b" l="l" r="r" t="t"/>
              <a:pathLst>
                <a:path extrusionOk="0" h="7676" w="9265">
                  <a:moveTo>
                    <a:pt x="9024" y="1"/>
                  </a:moveTo>
                  <a:cubicBezTo>
                    <a:pt x="9017" y="1"/>
                    <a:pt x="9009" y="1"/>
                    <a:pt x="9002" y="2"/>
                  </a:cubicBezTo>
                  <a:lnTo>
                    <a:pt x="7567" y="109"/>
                  </a:lnTo>
                  <a:cubicBezTo>
                    <a:pt x="7508" y="109"/>
                    <a:pt x="7460" y="133"/>
                    <a:pt x="7424" y="169"/>
                  </a:cubicBezTo>
                  <a:lnTo>
                    <a:pt x="96" y="7281"/>
                  </a:lnTo>
                  <a:cubicBezTo>
                    <a:pt x="1" y="7365"/>
                    <a:pt x="1" y="7520"/>
                    <a:pt x="96" y="7604"/>
                  </a:cubicBezTo>
                  <a:cubicBezTo>
                    <a:pt x="132" y="7652"/>
                    <a:pt x="204" y="7676"/>
                    <a:pt x="264" y="7676"/>
                  </a:cubicBezTo>
                  <a:cubicBezTo>
                    <a:pt x="323" y="7676"/>
                    <a:pt x="383" y="7652"/>
                    <a:pt x="419" y="7616"/>
                  </a:cubicBezTo>
                  <a:lnTo>
                    <a:pt x="7687" y="563"/>
                  </a:lnTo>
                  <a:lnTo>
                    <a:pt x="9038" y="468"/>
                  </a:lnTo>
                  <a:cubicBezTo>
                    <a:pt x="9169" y="456"/>
                    <a:pt x="9265" y="336"/>
                    <a:pt x="9253" y="217"/>
                  </a:cubicBezTo>
                  <a:cubicBezTo>
                    <a:pt x="9241" y="93"/>
                    <a:pt x="9145" y="1"/>
                    <a:pt x="9024" y="1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" name="Google Shape;1108;p149"/>
            <p:cNvSpPr/>
            <p:nvPr/>
          </p:nvSpPr>
          <p:spPr>
            <a:xfrm>
              <a:off x="1036300" y="1718525"/>
              <a:ext cx="84300" cy="250975"/>
            </a:xfrm>
            <a:custGeom>
              <a:rect b="b" l="l" r="r" t="t"/>
              <a:pathLst>
                <a:path extrusionOk="0" h="10039" w="3372">
                  <a:moveTo>
                    <a:pt x="268" y="0"/>
                  </a:moveTo>
                  <a:cubicBezTo>
                    <a:pt x="246" y="0"/>
                    <a:pt x="225" y="3"/>
                    <a:pt x="204" y="10"/>
                  </a:cubicBezTo>
                  <a:cubicBezTo>
                    <a:pt x="73" y="45"/>
                    <a:pt x="1" y="177"/>
                    <a:pt x="37" y="296"/>
                  </a:cubicBezTo>
                  <a:lnTo>
                    <a:pt x="2882" y="9871"/>
                  </a:lnTo>
                  <a:cubicBezTo>
                    <a:pt x="2918" y="9979"/>
                    <a:pt x="3013" y="10039"/>
                    <a:pt x="3109" y="10039"/>
                  </a:cubicBezTo>
                  <a:cubicBezTo>
                    <a:pt x="3133" y="10039"/>
                    <a:pt x="3157" y="10039"/>
                    <a:pt x="3181" y="10027"/>
                  </a:cubicBezTo>
                  <a:cubicBezTo>
                    <a:pt x="3300" y="9991"/>
                    <a:pt x="3372" y="9859"/>
                    <a:pt x="3336" y="9740"/>
                  </a:cubicBezTo>
                  <a:lnTo>
                    <a:pt x="491" y="165"/>
                  </a:lnTo>
                  <a:cubicBezTo>
                    <a:pt x="461" y="66"/>
                    <a:pt x="367" y="0"/>
                    <a:pt x="268" y="0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" name="Google Shape;1109;p149"/>
            <p:cNvSpPr/>
            <p:nvPr/>
          </p:nvSpPr>
          <p:spPr>
            <a:xfrm>
              <a:off x="1223975" y="1487075"/>
              <a:ext cx="67275" cy="78400"/>
            </a:xfrm>
            <a:custGeom>
              <a:rect b="b" l="l" r="r" t="t"/>
              <a:pathLst>
                <a:path extrusionOk="0" h="3136" w="2691">
                  <a:moveTo>
                    <a:pt x="876" y="1"/>
                  </a:moveTo>
                  <a:cubicBezTo>
                    <a:pt x="749" y="1"/>
                    <a:pt x="620" y="33"/>
                    <a:pt x="503" y="99"/>
                  </a:cubicBezTo>
                  <a:cubicBezTo>
                    <a:pt x="132" y="314"/>
                    <a:pt x="1" y="780"/>
                    <a:pt x="216" y="1151"/>
                  </a:cubicBezTo>
                  <a:lnTo>
                    <a:pt x="1364" y="3135"/>
                  </a:lnTo>
                  <a:lnTo>
                    <a:pt x="2690" y="2370"/>
                  </a:lnTo>
                  <a:lnTo>
                    <a:pt x="1543" y="386"/>
                  </a:lnTo>
                  <a:cubicBezTo>
                    <a:pt x="1398" y="137"/>
                    <a:pt x="1139" y="1"/>
                    <a:pt x="876" y="1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" name="Google Shape;1110;p149"/>
            <p:cNvSpPr/>
            <p:nvPr/>
          </p:nvSpPr>
          <p:spPr>
            <a:xfrm>
              <a:off x="1046175" y="1959025"/>
              <a:ext cx="136000" cy="29000"/>
            </a:xfrm>
            <a:custGeom>
              <a:rect b="b" l="l" r="r" t="t"/>
              <a:pathLst>
                <a:path extrusionOk="0" h="1160" w="5440">
                  <a:moveTo>
                    <a:pt x="2750" y="0"/>
                  </a:moveTo>
                  <a:cubicBezTo>
                    <a:pt x="742" y="0"/>
                    <a:pt x="0" y="1160"/>
                    <a:pt x="0" y="1160"/>
                  </a:cubicBezTo>
                  <a:lnTo>
                    <a:pt x="5439" y="1160"/>
                  </a:lnTo>
                  <a:cubicBezTo>
                    <a:pt x="5439" y="1160"/>
                    <a:pt x="4746" y="0"/>
                    <a:pt x="2750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" name="Google Shape;1111;p149"/>
            <p:cNvSpPr/>
            <p:nvPr/>
          </p:nvSpPr>
          <p:spPr>
            <a:xfrm>
              <a:off x="1030025" y="1711575"/>
              <a:ext cx="39475" cy="25425"/>
            </a:xfrm>
            <a:custGeom>
              <a:rect b="b" l="l" r="r" t="t"/>
              <a:pathLst>
                <a:path extrusionOk="0" h="1017" w="1579">
                  <a:moveTo>
                    <a:pt x="1" y="1"/>
                  </a:moveTo>
                  <a:lnTo>
                    <a:pt x="1" y="1005"/>
                  </a:lnTo>
                  <a:lnTo>
                    <a:pt x="945" y="1005"/>
                  </a:lnTo>
                  <a:cubicBezTo>
                    <a:pt x="993" y="1017"/>
                    <a:pt x="1029" y="1017"/>
                    <a:pt x="1065" y="1017"/>
                  </a:cubicBezTo>
                  <a:cubicBezTo>
                    <a:pt x="1352" y="1017"/>
                    <a:pt x="1579" y="790"/>
                    <a:pt x="1579" y="515"/>
                  </a:cubicBezTo>
                  <a:cubicBezTo>
                    <a:pt x="1579" y="228"/>
                    <a:pt x="1352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" name="Google Shape;1112;p149"/>
            <p:cNvSpPr/>
            <p:nvPr/>
          </p:nvSpPr>
          <p:spPr>
            <a:xfrm>
              <a:off x="1018375" y="1711575"/>
              <a:ext cx="25725" cy="25425"/>
            </a:xfrm>
            <a:custGeom>
              <a:rect b="b" l="l" r="r" t="t"/>
              <a:pathLst>
                <a:path extrusionOk="0" h="1017" w="1029">
                  <a:moveTo>
                    <a:pt x="515" y="1"/>
                  </a:moveTo>
                  <a:cubicBezTo>
                    <a:pt x="228" y="1"/>
                    <a:pt x="1" y="228"/>
                    <a:pt x="1" y="515"/>
                  </a:cubicBezTo>
                  <a:cubicBezTo>
                    <a:pt x="1" y="790"/>
                    <a:pt x="228" y="1017"/>
                    <a:pt x="515" y="1017"/>
                  </a:cubicBezTo>
                  <a:cubicBezTo>
                    <a:pt x="802" y="1017"/>
                    <a:pt x="1029" y="790"/>
                    <a:pt x="1029" y="515"/>
                  </a:cubicBezTo>
                  <a:cubicBezTo>
                    <a:pt x="1029" y="228"/>
                    <a:pt x="802" y="1"/>
                    <a:pt x="515" y="1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" name="Google Shape;1113;p149"/>
            <p:cNvSpPr/>
            <p:nvPr/>
          </p:nvSpPr>
          <p:spPr>
            <a:xfrm>
              <a:off x="1229650" y="1524500"/>
              <a:ext cx="118375" cy="92675"/>
            </a:xfrm>
            <a:custGeom>
              <a:rect b="b" l="l" r="r" t="t"/>
              <a:pathLst>
                <a:path extrusionOk="0" h="3707" w="4735">
                  <a:moveTo>
                    <a:pt x="2511" y="1"/>
                  </a:moveTo>
                  <a:cubicBezTo>
                    <a:pt x="1125" y="1"/>
                    <a:pt x="1" y="1124"/>
                    <a:pt x="1" y="2511"/>
                  </a:cubicBezTo>
                  <a:cubicBezTo>
                    <a:pt x="1" y="2941"/>
                    <a:pt x="109" y="3348"/>
                    <a:pt x="300" y="3706"/>
                  </a:cubicBezTo>
                  <a:lnTo>
                    <a:pt x="4735" y="1328"/>
                  </a:lnTo>
                  <a:cubicBezTo>
                    <a:pt x="4316" y="527"/>
                    <a:pt x="3479" y="1"/>
                    <a:pt x="2511" y="1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" name="Google Shape;1114;p149"/>
            <p:cNvSpPr/>
            <p:nvPr/>
          </p:nvSpPr>
          <p:spPr>
            <a:xfrm>
              <a:off x="2064325" y="1862800"/>
              <a:ext cx="116575" cy="124925"/>
            </a:xfrm>
            <a:custGeom>
              <a:rect b="b" l="l" r="r" t="t"/>
              <a:pathLst>
                <a:path extrusionOk="0" h="4997" w="4663">
                  <a:moveTo>
                    <a:pt x="0" y="0"/>
                  </a:moveTo>
                  <a:lnTo>
                    <a:pt x="729" y="4997"/>
                  </a:lnTo>
                  <a:lnTo>
                    <a:pt x="3969" y="4997"/>
                  </a:lnTo>
                  <a:lnTo>
                    <a:pt x="4662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5" name="Google Shape;1115;p149"/>
            <p:cNvSpPr/>
            <p:nvPr/>
          </p:nvSpPr>
          <p:spPr>
            <a:xfrm>
              <a:off x="2032650" y="1889950"/>
              <a:ext cx="50825" cy="69100"/>
            </a:xfrm>
            <a:custGeom>
              <a:rect b="b" l="l" r="r" t="t"/>
              <a:pathLst>
                <a:path extrusionOk="0" h="2764" w="2033">
                  <a:moveTo>
                    <a:pt x="1629" y="0"/>
                  </a:moveTo>
                  <a:cubicBezTo>
                    <a:pt x="1414" y="0"/>
                    <a:pt x="870" y="31"/>
                    <a:pt x="466" y="349"/>
                  </a:cubicBezTo>
                  <a:cubicBezTo>
                    <a:pt x="156" y="588"/>
                    <a:pt x="0" y="946"/>
                    <a:pt x="0" y="1388"/>
                  </a:cubicBezTo>
                  <a:cubicBezTo>
                    <a:pt x="0" y="1795"/>
                    <a:pt x="144" y="2118"/>
                    <a:pt x="454" y="2357"/>
                  </a:cubicBezTo>
                  <a:cubicBezTo>
                    <a:pt x="921" y="2727"/>
                    <a:pt x="1590" y="2763"/>
                    <a:pt x="1889" y="2763"/>
                  </a:cubicBezTo>
                  <a:lnTo>
                    <a:pt x="2032" y="2763"/>
                  </a:lnTo>
                  <a:lnTo>
                    <a:pt x="1973" y="2225"/>
                  </a:lnTo>
                  <a:cubicBezTo>
                    <a:pt x="1973" y="2225"/>
                    <a:pt x="1946" y="2227"/>
                    <a:pt x="1901" y="2227"/>
                  </a:cubicBezTo>
                  <a:cubicBezTo>
                    <a:pt x="1712" y="2227"/>
                    <a:pt x="1193" y="2203"/>
                    <a:pt x="885" y="1962"/>
                  </a:cubicBezTo>
                  <a:cubicBezTo>
                    <a:pt x="717" y="1831"/>
                    <a:pt x="634" y="1640"/>
                    <a:pt x="634" y="1388"/>
                  </a:cubicBezTo>
                  <a:cubicBezTo>
                    <a:pt x="634" y="1102"/>
                    <a:pt x="717" y="886"/>
                    <a:pt x="897" y="755"/>
                  </a:cubicBezTo>
                  <a:cubicBezTo>
                    <a:pt x="1117" y="571"/>
                    <a:pt x="1451" y="550"/>
                    <a:pt x="1594" y="550"/>
                  </a:cubicBezTo>
                  <a:cubicBezTo>
                    <a:pt x="1636" y="550"/>
                    <a:pt x="1662" y="552"/>
                    <a:pt x="1662" y="552"/>
                  </a:cubicBezTo>
                  <a:lnTo>
                    <a:pt x="1721" y="2"/>
                  </a:lnTo>
                  <a:cubicBezTo>
                    <a:pt x="1714" y="2"/>
                    <a:pt x="1682" y="0"/>
                    <a:pt x="1629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6" name="Google Shape;1116;p149"/>
            <p:cNvSpPr/>
            <p:nvPr/>
          </p:nvSpPr>
          <p:spPr>
            <a:xfrm>
              <a:off x="984025" y="1151725"/>
              <a:ext cx="281225" cy="248625"/>
            </a:xfrm>
            <a:custGeom>
              <a:rect b="b" l="l" r="r" t="t"/>
              <a:pathLst>
                <a:path extrusionOk="0" h="9945" w="11249">
                  <a:moveTo>
                    <a:pt x="5616" y="0"/>
                  </a:moveTo>
                  <a:cubicBezTo>
                    <a:pt x="3613" y="0"/>
                    <a:pt x="1729" y="1223"/>
                    <a:pt x="980" y="3209"/>
                  </a:cubicBezTo>
                  <a:cubicBezTo>
                    <a:pt x="0" y="5779"/>
                    <a:pt x="1291" y="8648"/>
                    <a:pt x="3861" y="9616"/>
                  </a:cubicBezTo>
                  <a:cubicBezTo>
                    <a:pt x="4445" y="9839"/>
                    <a:pt x="5044" y="9944"/>
                    <a:pt x="5632" y="9944"/>
                  </a:cubicBezTo>
                  <a:cubicBezTo>
                    <a:pt x="7636" y="9944"/>
                    <a:pt x="9520" y="8722"/>
                    <a:pt x="10268" y="6735"/>
                  </a:cubicBezTo>
                  <a:cubicBezTo>
                    <a:pt x="11248" y="4165"/>
                    <a:pt x="9957" y="1297"/>
                    <a:pt x="7387" y="328"/>
                  </a:cubicBezTo>
                  <a:cubicBezTo>
                    <a:pt x="6804" y="106"/>
                    <a:pt x="6205" y="0"/>
                    <a:pt x="5616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" name="Google Shape;1117;p149"/>
            <p:cNvSpPr/>
            <p:nvPr/>
          </p:nvSpPr>
          <p:spPr>
            <a:xfrm>
              <a:off x="1016875" y="1177975"/>
              <a:ext cx="215500" cy="196125"/>
            </a:xfrm>
            <a:custGeom>
              <a:rect b="b" l="l" r="r" t="t"/>
              <a:pathLst>
                <a:path extrusionOk="0" h="7845" w="8620">
                  <a:moveTo>
                    <a:pt x="4312" y="1"/>
                  </a:moveTo>
                  <a:cubicBezTo>
                    <a:pt x="2531" y="1"/>
                    <a:pt x="912" y="1225"/>
                    <a:pt x="491" y="3032"/>
                  </a:cubicBezTo>
                  <a:cubicBezTo>
                    <a:pt x="1" y="5148"/>
                    <a:pt x="1304" y="7251"/>
                    <a:pt x="3420" y="7741"/>
                  </a:cubicBezTo>
                  <a:cubicBezTo>
                    <a:pt x="3719" y="7811"/>
                    <a:pt x="4018" y="7845"/>
                    <a:pt x="4313" y="7845"/>
                  </a:cubicBezTo>
                  <a:cubicBezTo>
                    <a:pt x="6092" y="7845"/>
                    <a:pt x="7709" y="6628"/>
                    <a:pt x="8129" y="4813"/>
                  </a:cubicBezTo>
                  <a:cubicBezTo>
                    <a:pt x="8620" y="2709"/>
                    <a:pt x="7305" y="593"/>
                    <a:pt x="5201" y="103"/>
                  </a:cubicBezTo>
                  <a:cubicBezTo>
                    <a:pt x="4903" y="34"/>
                    <a:pt x="4606" y="1"/>
                    <a:pt x="4312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" name="Google Shape;1118;p149"/>
            <p:cNvSpPr/>
            <p:nvPr/>
          </p:nvSpPr>
          <p:spPr>
            <a:xfrm>
              <a:off x="1084725" y="1208325"/>
              <a:ext cx="40075" cy="92975"/>
            </a:xfrm>
            <a:custGeom>
              <a:rect b="b" l="l" r="r" t="t"/>
              <a:pathLst>
                <a:path extrusionOk="0" fill="none" h="3719" w="1603">
                  <a:moveTo>
                    <a:pt x="1602" y="1"/>
                  </a:moveTo>
                  <a:lnTo>
                    <a:pt x="1602" y="2714"/>
                  </a:lnTo>
                  <a:lnTo>
                    <a:pt x="0" y="3718"/>
                  </a:lnTo>
                </a:path>
              </a:pathLst>
            </a:custGeom>
            <a:noFill/>
            <a:ln cap="rnd" cmpd="sng" w="80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" name="Google Shape;1119;p149"/>
            <p:cNvSpPr/>
            <p:nvPr/>
          </p:nvSpPr>
          <p:spPr>
            <a:xfrm>
              <a:off x="1027650" y="2040900"/>
              <a:ext cx="88475" cy="349075"/>
            </a:xfrm>
            <a:custGeom>
              <a:rect b="b" l="l" r="r" t="t"/>
              <a:pathLst>
                <a:path extrusionOk="0" h="13963" w="3539">
                  <a:moveTo>
                    <a:pt x="2905" y="0"/>
                  </a:moveTo>
                  <a:lnTo>
                    <a:pt x="0" y="13831"/>
                  </a:lnTo>
                  <a:lnTo>
                    <a:pt x="634" y="13962"/>
                  </a:lnTo>
                  <a:lnTo>
                    <a:pt x="3539" y="132"/>
                  </a:lnTo>
                  <a:lnTo>
                    <a:pt x="2905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0" name="Google Shape;1120;p149"/>
            <p:cNvSpPr/>
            <p:nvPr/>
          </p:nvSpPr>
          <p:spPr>
            <a:xfrm>
              <a:off x="1117600" y="2040900"/>
              <a:ext cx="88475" cy="349075"/>
            </a:xfrm>
            <a:custGeom>
              <a:rect b="b" l="l" r="r" t="t"/>
              <a:pathLst>
                <a:path extrusionOk="0" h="13963" w="3539">
                  <a:moveTo>
                    <a:pt x="634" y="0"/>
                  </a:moveTo>
                  <a:lnTo>
                    <a:pt x="0" y="144"/>
                  </a:lnTo>
                  <a:lnTo>
                    <a:pt x="2905" y="13962"/>
                  </a:lnTo>
                  <a:lnTo>
                    <a:pt x="3539" y="13831"/>
                  </a:lnTo>
                  <a:lnTo>
                    <a:pt x="634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1" name="Google Shape;1121;p149"/>
            <p:cNvSpPr/>
            <p:nvPr/>
          </p:nvSpPr>
          <p:spPr>
            <a:xfrm>
              <a:off x="1044975" y="2335550"/>
              <a:ext cx="145275" cy="16475"/>
            </a:xfrm>
            <a:custGeom>
              <a:rect b="b" l="l" r="r" t="t"/>
              <a:pathLst>
                <a:path extrusionOk="0" h="659" w="5811">
                  <a:moveTo>
                    <a:pt x="1" y="1"/>
                  </a:moveTo>
                  <a:lnTo>
                    <a:pt x="1" y="658"/>
                  </a:lnTo>
                  <a:lnTo>
                    <a:pt x="5810" y="658"/>
                  </a:lnTo>
                  <a:lnTo>
                    <a:pt x="5810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2" name="Google Shape;1122;p149"/>
            <p:cNvSpPr/>
            <p:nvPr/>
          </p:nvSpPr>
          <p:spPr>
            <a:xfrm>
              <a:off x="1024350" y="2031625"/>
              <a:ext cx="189500" cy="22150"/>
            </a:xfrm>
            <a:custGeom>
              <a:rect b="b" l="l" r="r" t="t"/>
              <a:pathLst>
                <a:path extrusionOk="0" h="886" w="7580">
                  <a:moveTo>
                    <a:pt x="1" y="1"/>
                  </a:moveTo>
                  <a:lnTo>
                    <a:pt x="1" y="885"/>
                  </a:lnTo>
                  <a:lnTo>
                    <a:pt x="7579" y="885"/>
                  </a:lnTo>
                  <a:lnTo>
                    <a:pt x="7579" y="1"/>
                  </a:ln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3" name="Google Shape;1123;p149"/>
            <p:cNvSpPr/>
            <p:nvPr/>
          </p:nvSpPr>
          <p:spPr>
            <a:xfrm>
              <a:off x="2057750" y="2041200"/>
              <a:ext cx="88475" cy="348775"/>
            </a:xfrm>
            <a:custGeom>
              <a:rect b="b" l="l" r="r" t="t"/>
              <a:pathLst>
                <a:path extrusionOk="0" h="13951" w="3539">
                  <a:moveTo>
                    <a:pt x="2905" y="0"/>
                  </a:moveTo>
                  <a:lnTo>
                    <a:pt x="0" y="13819"/>
                  </a:lnTo>
                  <a:lnTo>
                    <a:pt x="634" y="13950"/>
                  </a:lnTo>
                  <a:lnTo>
                    <a:pt x="3539" y="132"/>
                  </a:lnTo>
                  <a:lnTo>
                    <a:pt x="2905" y="0"/>
                  </a:ln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" name="Google Shape;1124;p149"/>
            <p:cNvSpPr/>
            <p:nvPr/>
          </p:nvSpPr>
          <p:spPr>
            <a:xfrm>
              <a:off x="2147400" y="2041200"/>
              <a:ext cx="88775" cy="348775"/>
            </a:xfrm>
            <a:custGeom>
              <a:rect b="b" l="l" r="r" t="t"/>
              <a:pathLst>
                <a:path extrusionOk="0" h="13951" w="3551">
                  <a:moveTo>
                    <a:pt x="646" y="0"/>
                  </a:moveTo>
                  <a:lnTo>
                    <a:pt x="0" y="132"/>
                  </a:lnTo>
                  <a:lnTo>
                    <a:pt x="2905" y="13950"/>
                  </a:lnTo>
                  <a:lnTo>
                    <a:pt x="3551" y="13819"/>
                  </a:lnTo>
                  <a:lnTo>
                    <a:pt x="646" y="0"/>
                  </a:ln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5" name="Google Shape;1125;p149"/>
            <p:cNvSpPr/>
            <p:nvPr/>
          </p:nvSpPr>
          <p:spPr>
            <a:xfrm>
              <a:off x="2075075" y="2335550"/>
              <a:ext cx="145275" cy="16475"/>
            </a:xfrm>
            <a:custGeom>
              <a:rect b="b" l="l" r="r" t="t"/>
              <a:pathLst>
                <a:path extrusionOk="0" h="659" w="5811">
                  <a:moveTo>
                    <a:pt x="1" y="1"/>
                  </a:moveTo>
                  <a:lnTo>
                    <a:pt x="1" y="658"/>
                  </a:lnTo>
                  <a:lnTo>
                    <a:pt x="5810" y="658"/>
                  </a:lnTo>
                  <a:lnTo>
                    <a:pt x="5810" y="1"/>
                  </a:ln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6" name="Google Shape;1126;p149"/>
            <p:cNvSpPr/>
            <p:nvPr/>
          </p:nvSpPr>
          <p:spPr>
            <a:xfrm>
              <a:off x="2054450" y="2031625"/>
              <a:ext cx="189500" cy="22150"/>
            </a:xfrm>
            <a:custGeom>
              <a:rect b="b" l="l" r="r" t="t"/>
              <a:pathLst>
                <a:path extrusionOk="0" h="886" w="7580">
                  <a:moveTo>
                    <a:pt x="1" y="1"/>
                  </a:moveTo>
                  <a:lnTo>
                    <a:pt x="1" y="885"/>
                  </a:lnTo>
                  <a:lnTo>
                    <a:pt x="7579" y="885"/>
                  </a:lnTo>
                  <a:lnTo>
                    <a:pt x="7579" y="1"/>
                  </a:lnTo>
                  <a:close/>
                </a:path>
              </a:pathLst>
            </a:custGeom>
            <a:solidFill>
              <a:srgbClr val="38761D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7" name="Google Shape;1127;p149"/>
            <p:cNvSpPr/>
            <p:nvPr/>
          </p:nvSpPr>
          <p:spPr>
            <a:xfrm>
              <a:off x="972950" y="1988900"/>
              <a:ext cx="1325975" cy="42750"/>
            </a:xfrm>
            <a:custGeom>
              <a:rect b="b" l="l" r="r" t="t"/>
              <a:pathLst>
                <a:path extrusionOk="0" h="1710" w="53039">
                  <a:moveTo>
                    <a:pt x="1" y="1"/>
                  </a:moveTo>
                  <a:lnTo>
                    <a:pt x="1" y="1710"/>
                  </a:lnTo>
                  <a:lnTo>
                    <a:pt x="53039" y="1710"/>
                  </a:lnTo>
                  <a:lnTo>
                    <a:pt x="53039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8" name="Google Shape;1128;p149"/>
            <p:cNvSpPr/>
            <p:nvPr/>
          </p:nvSpPr>
          <p:spPr>
            <a:xfrm>
              <a:off x="819350" y="2382775"/>
              <a:ext cx="1640650" cy="11075"/>
            </a:xfrm>
            <a:custGeom>
              <a:rect b="b" l="l" r="r" t="t"/>
              <a:pathLst>
                <a:path extrusionOk="0" h="443" w="65626">
                  <a:moveTo>
                    <a:pt x="216" y="0"/>
                  </a:moveTo>
                  <a:cubicBezTo>
                    <a:pt x="96" y="0"/>
                    <a:pt x="1" y="108"/>
                    <a:pt x="1" y="227"/>
                  </a:cubicBezTo>
                  <a:cubicBezTo>
                    <a:pt x="1" y="347"/>
                    <a:pt x="96" y="443"/>
                    <a:pt x="216" y="443"/>
                  </a:cubicBezTo>
                  <a:lnTo>
                    <a:pt x="65411" y="443"/>
                  </a:lnTo>
                  <a:cubicBezTo>
                    <a:pt x="65530" y="443"/>
                    <a:pt x="65626" y="347"/>
                    <a:pt x="65626" y="227"/>
                  </a:cubicBezTo>
                  <a:cubicBezTo>
                    <a:pt x="65626" y="108"/>
                    <a:pt x="65530" y="0"/>
                    <a:pt x="65411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9" name="Google Shape;1129;p149"/>
            <p:cNvSpPr/>
            <p:nvPr/>
          </p:nvSpPr>
          <p:spPr>
            <a:xfrm>
              <a:off x="1767875" y="2410275"/>
              <a:ext cx="32300" cy="32000"/>
            </a:xfrm>
            <a:custGeom>
              <a:rect b="b" l="l" r="r" t="t"/>
              <a:pathLst>
                <a:path extrusionOk="0" h="1280" w="1292">
                  <a:moveTo>
                    <a:pt x="646" y="1279"/>
                  </a:moveTo>
                  <a:cubicBezTo>
                    <a:pt x="287" y="1279"/>
                    <a:pt x="0" y="992"/>
                    <a:pt x="0" y="646"/>
                  </a:cubicBezTo>
                  <a:cubicBezTo>
                    <a:pt x="0" y="287"/>
                    <a:pt x="287" y="0"/>
                    <a:pt x="646" y="0"/>
                  </a:cubicBezTo>
                  <a:cubicBezTo>
                    <a:pt x="1004" y="0"/>
                    <a:pt x="1291" y="287"/>
                    <a:pt x="1291" y="646"/>
                  </a:cubicBezTo>
                  <a:cubicBezTo>
                    <a:pt x="1291" y="992"/>
                    <a:pt x="1004" y="1279"/>
                    <a:pt x="646" y="1279"/>
                  </a:cubicBezTo>
                  <a:close/>
                </a:path>
              </a:pathLst>
            </a:custGeom>
            <a:solidFill>
              <a:srgbClr val="C0920A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0" name="Google Shape;1130;p149"/>
            <p:cNvSpPr/>
            <p:nvPr/>
          </p:nvSpPr>
          <p:spPr>
            <a:xfrm>
              <a:off x="1601725" y="2410275"/>
              <a:ext cx="32000" cy="32000"/>
            </a:xfrm>
            <a:custGeom>
              <a:rect b="b" l="l" r="r" t="t"/>
              <a:pathLst>
                <a:path extrusionOk="0" h="1280" w="1280">
                  <a:moveTo>
                    <a:pt x="634" y="1279"/>
                  </a:moveTo>
                  <a:cubicBezTo>
                    <a:pt x="287" y="1279"/>
                    <a:pt x="0" y="992"/>
                    <a:pt x="0" y="646"/>
                  </a:cubicBezTo>
                  <a:cubicBezTo>
                    <a:pt x="0" y="287"/>
                    <a:pt x="287" y="0"/>
                    <a:pt x="634" y="0"/>
                  </a:cubicBezTo>
                  <a:cubicBezTo>
                    <a:pt x="992" y="0"/>
                    <a:pt x="1279" y="287"/>
                    <a:pt x="1279" y="646"/>
                  </a:cubicBezTo>
                  <a:cubicBezTo>
                    <a:pt x="1279" y="992"/>
                    <a:pt x="992" y="1279"/>
                    <a:pt x="634" y="1279"/>
                  </a:cubicBezTo>
                  <a:close/>
                </a:path>
              </a:pathLst>
            </a:custGeom>
            <a:solidFill>
              <a:srgbClr val="C0920A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1" name="Google Shape;1131;p149"/>
            <p:cNvSpPr/>
            <p:nvPr/>
          </p:nvSpPr>
          <p:spPr>
            <a:xfrm>
              <a:off x="1760700" y="2275775"/>
              <a:ext cx="28425" cy="109700"/>
            </a:xfrm>
            <a:custGeom>
              <a:rect b="b" l="l" r="r" t="t"/>
              <a:pathLst>
                <a:path extrusionOk="0" h="4388" w="1137">
                  <a:moveTo>
                    <a:pt x="0" y="1"/>
                  </a:moveTo>
                  <a:lnTo>
                    <a:pt x="1136" y="1"/>
                  </a:lnTo>
                  <a:lnTo>
                    <a:pt x="1136" y="4388"/>
                  </a:lnTo>
                  <a:lnTo>
                    <a:pt x="0" y="4388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2" name="Google Shape;1132;p149"/>
            <p:cNvSpPr/>
            <p:nvPr/>
          </p:nvSpPr>
          <p:spPr>
            <a:xfrm>
              <a:off x="1609775" y="2372000"/>
              <a:ext cx="330250" cy="43075"/>
            </a:xfrm>
            <a:custGeom>
              <a:rect b="b" l="l" r="r" t="t"/>
              <a:pathLst>
                <a:path extrusionOk="0" h="1723" w="13210">
                  <a:moveTo>
                    <a:pt x="7113" y="1"/>
                  </a:moveTo>
                  <a:lnTo>
                    <a:pt x="6097" y="1"/>
                  </a:lnTo>
                  <a:cubicBezTo>
                    <a:pt x="5954" y="1"/>
                    <a:pt x="5846" y="109"/>
                    <a:pt x="5846" y="252"/>
                  </a:cubicBezTo>
                  <a:lnTo>
                    <a:pt x="5846" y="718"/>
                  </a:lnTo>
                  <a:lnTo>
                    <a:pt x="670" y="1017"/>
                  </a:lnTo>
                  <a:cubicBezTo>
                    <a:pt x="300" y="1041"/>
                    <a:pt x="1" y="1352"/>
                    <a:pt x="1" y="1722"/>
                  </a:cubicBezTo>
                  <a:lnTo>
                    <a:pt x="1" y="1722"/>
                  </a:lnTo>
                  <a:lnTo>
                    <a:pt x="5846" y="1722"/>
                  </a:lnTo>
                  <a:lnTo>
                    <a:pt x="6300" y="1722"/>
                  </a:lnTo>
                  <a:lnTo>
                    <a:pt x="6910" y="1722"/>
                  </a:lnTo>
                  <a:lnTo>
                    <a:pt x="6910" y="1722"/>
                  </a:lnTo>
                  <a:lnTo>
                    <a:pt x="13210" y="1722"/>
                  </a:lnTo>
                  <a:lnTo>
                    <a:pt x="13210" y="1722"/>
                  </a:lnTo>
                  <a:cubicBezTo>
                    <a:pt x="13210" y="1352"/>
                    <a:pt x="12911" y="1041"/>
                    <a:pt x="12540" y="1017"/>
                  </a:cubicBezTo>
                  <a:lnTo>
                    <a:pt x="7364" y="718"/>
                  </a:lnTo>
                  <a:lnTo>
                    <a:pt x="7364" y="252"/>
                  </a:lnTo>
                  <a:cubicBezTo>
                    <a:pt x="7364" y="109"/>
                    <a:pt x="7257" y="1"/>
                    <a:pt x="7113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3" name="Google Shape;1133;p149"/>
            <p:cNvSpPr/>
            <p:nvPr/>
          </p:nvSpPr>
          <p:spPr>
            <a:xfrm>
              <a:off x="1752025" y="2273100"/>
              <a:ext cx="45750" cy="43350"/>
            </a:xfrm>
            <a:custGeom>
              <a:rect b="b" l="l" r="r" t="t"/>
              <a:pathLst>
                <a:path extrusionOk="0" h="1734" w="1830">
                  <a:moveTo>
                    <a:pt x="1579" y="1734"/>
                  </a:moveTo>
                  <a:lnTo>
                    <a:pt x="252" y="1734"/>
                  </a:lnTo>
                  <a:cubicBezTo>
                    <a:pt x="120" y="1734"/>
                    <a:pt x="1" y="1614"/>
                    <a:pt x="1" y="1483"/>
                  </a:cubicBezTo>
                  <a:lnTo>
                    <a:pt x="1" y="0"/>
                  </a:lnTo>
                  <a:lnTo>
                    <a:pt x="1830" y="0"/>
                  </a:lnTo>
                  <a:lnTo>
                    <a:pt x="1830" y="1483"/>
                  </a:lnTo>
                  <a:cubicBezTo>
                    <a:pt x="1830" y="1614"/>
                    <a:pt x="1722" y="1734"/>
                    <a:pt x="1579" y="1734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4" name="Google Shape;1134;p149"/>
            <p:cNvSpPr/>
            <p:nvPr/>
          </p:nvSpPr>
          <p:spPr>
            <a:xfrm>
              <a:off x="1740675" y="2222000"/>
              <a:ext cx="68450" cy="59500"/>
            </a:xfrm>
            <a:custGeom>
              <a:rect b="b" l="l" r="r" t="t"/>
              <a:pathLst>
                <a:path extrusionOk="0" h="2380" w="2738">
                  <a:moveTo>
                    <a:pt x="2451" y="2379"/>
                  </a:moveTo>
                  <a:lnTo>
                    <a:pt x="299" y="2379"/>
                  </a:lnTo>
                  <a:cubicBezTo>
                    <a:pt x="132" y="2379"/>
                    <a:pt x="1" y="2248"/>
                    <a:pt x="1" y="2092"/>
                  </a:cubicBezTo>
                  <a:lnTo>
                    <a:pt x="1" y="0"/>
                  </a:lnTo>
                  <a:lnTo>
                    <a:pt x="2738" y="0"/>
                  </a:lnTo>
                  <a:lnTo>
                    <a:pt x="2738" y="2092"/>
                  </a:lnTo>
                  <a:cubicBezTo>
                    <a:pt x="2738" y="2248"/>
                    <a:pt x="2606" y="2379"/>
                    <a:pt x="2451" y="2379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" name="Google Shape;1135;p149"/>
            <p:cNvSpPr/>
            <p:nvPr/>
          </p:nvSpPr>
          <p:spPr>
            <a:xfrm>
              <a:off x="1683300" y="2191225"/>
              <a:ext cx="183200" cy="31100"/>
            </a:xfrm>
            <a:custGeom>
              <a:rect b="b" l="l" r="r" t="t"/>
              <a:pathLst>
                <a:path extrusionOk="0" h="1244" w="7328">
                  <a:moveTo>
                    <a:pt x="6097" y="1243"/>
                  </a:moveTo>
                  <a:lnTo>
                    <a:pt x="1232" y="1243"/>
                  </a:lnTo>
                  <a:cubicBezTo>
                    <a:pt x="550" y="1243"/>
                    <a:pt x="0" y="681"/>
                    <a:pt x="0" y="0"/>
                  </a:cubicBezTo>
                  <a:lnTo>
                    <a:pt x="0" y="0"/>
                  </a:lnTo>
                  <a:lnTo>
                    <a:pt x="7328" y="0"/>
                  </a:lnTo>
                  <a:lnTo>
                    <a:pt x="7328" y="0"/>
                  </a:lnTo>
                  <a:cubicBezTo>
                    <a:pt x="7328" y="681"/>
                    <a:pt x="6778" y="1243"/>
                    <a:pt x="6097" y="1243"/>
                  </a:cubicBez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6" name="Google Shape;1136;p149"/>
            <p:cNvSpPr/>
            <p:nvPr/>
          </p:nvSpPr>
          <p:spPr>
            <a:xfrm>
              <a:off x="1912500" y="2426400"/>
              <a:ext cx="32000" cy="15875"/>
            </a:xfrm>
            <a:custGeom>
              <a:rect b="b" l="l" r="r" t="t"/>
              <a:pathLst>
                <a:path extrusionOk="0" h="635" w="1280">
                  <a:moveTo>
                    <a:pt x="1" y="1"/>
                  </a:moveTo>
                  <a:cubicBezTo>
                    <a:pt x="1" y="347"/>
                    <a:pt x="288" y="634"/>
                    <a:pt x="646" y="634"/>
                  </a:cubicBezTo>
                  <a:cubicBezTo>
                    <a:pt x="993" y="634"/>
                    <a:pt x="1280" y="347"/>
                    <a:pt x="1280" y="1"/>
                  </a:cubicBezTo>
                  <a:close/>
                </a:path>
              </a:pathLst>
            </a:custGeom>
            <a:solidFill>
              <a:srgbClr val="C0920A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7" name="Google Shape;1137;p149"/>
            <p:cNvSpPr/>
            <p:nvPr/>
          </p:nvSpPr>
          <p:spPr>
            <a:xfrm>
              <a:off x="1912500" y="2410275"/>
              <a:ext cx="32000" cy="16150"/>
            </a:xfrm>
            <a:custGeom>
              <a:rect b="b" l="l" r="r" t="t"/>
              <a:pathLst>
                <a:path extrusionOk="0" h="646" w="1280">
                  <a:moveTo>
                    <a:pt x="646" y="0"/>
                  </a:moveTo>
                  <a:cubicBezTo>
                    <a:pt x="288" y="0"/>
                    <a:pt x="1" y="287"/>
                    <a:pt x="1" y="646"/>
                  </a:cubicBezTo>
                  <a:lnTo>
                    <a:pt x="1280" y="646"/>
                  </a:lnTo>
                  <a:cubicBezTo>
                    <a:pt x="1280" y="287"/>
                    <a:pt x="993" y="0"/>
                    <a:pt x="646" y="0"/>
                  </a:cubicBezTo>
                  <a:close/>
                </a:path>
              </a:pathLst>
            </a:custGeom>
            <a:solidFill>
              <a:srgbClr val="C0920A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8" name="Google Shape;1138;p149"/>
            <p:cNvSpPr/>
            <p:nvPr/>
          </p:nvSpPr>
          <p:spPr>
            <a:xfrm>
              <a:off x="1767875" y="2410275"/>
              <a:ext cx="32300" cy="16150"/>
            </a:xfrm>
            <a:custGeom>
              <a:rect b="b" l="l" r="r" t="t"/>
              <a:pathLst>
                <a:path extrusionOk="0" h="646" w="1292">
                  <a:moveTo>
                    <a:pt x="646" y="0"/>
                  </a:moveTo>
                  <a:cubicBezTo>
                    <a:pt x="299" y="0"/>
                    <a:pt x="0" y="287"/>
                    <a:pt x="12" y="646"/>
                  </a:cubicBezTo>
                  <a:lnTo>
                    <a:pt x="1291" y="646"/>
                  </a:lnTo>
                  <a:cubicBezTo>
                    <a:pt x="1291" y="287"/>
                    <a:pt x="1004" y="0"/>
                    <a:pt x="646" y="0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9" name="Google Shape;1139;p149"/>
            <p:cNvSpPr/>
            <p:nvPr/>
          </p:nvSpPr>
          <p:spPr>
            <a:xfrm>
              <a:off x="1601725" y="2410275"/>
              <a:ext cx="32000" cy="16150"/>
            </a:xfrm>
            <a:custGeom>
              <a:rect b="b" l="l" r="r" t="t"/>
              <a:pathLst>
                <a:path extrusionOk="0" h="646" w="1280">
                  <a:moveTo>
                    <a:pt x="634" y="0"/>
                  </a:moveTo>
                  <a:cubicBezTo>
                    <a:pt x="287" y="0"/>
                    <a:pt x="0" y="287"/>
                    <a:pt x="0" y="646"/>
                  </a:cubicBezTo>
                  <a:lnTo>
                    <a:pt x="1279" y="646"/>
                  </a:lnTo>
                  <a:cubicBezTo>
                    <a:pt x="1279" y="287"/>
                    <a:pt x="992" y="0"/>
                    <a:pt x="634" y="0"/>
                  </a:cubicBezTo>
                  <a:close/>
                </a:path>
              </a:pathLst>
            </a:custGeom>
            <a:solidFill>
              <a:srgbClr val="C0920A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0" name="Google Shape;1140;p149"/>
            <p:cNvSpPr/>
            <p:nvPr/>
          </p:nvSpPr>
          <p:spPr>
            <a:xfrm>
              <a:off x="1797750" y="2218700"/>
              <a:ext cx="11375" cy="59500"/>
            </a:xfrm>
            <a:custGeom>
              <a:rect b="b" l="l" r="r" t="t"/>
              <a:pathLst>
                <a:path extrusionOk="0" h="2380" w="455">
                  <a:moveTo>
                    <a:pt x="1" y="1"/>
                  </a:moveTo>
                  <a:lnTo>
                    <a:pt x="1" y="2380"/>
                  </a:lnTo>
                  <a:lnTo>
                    <a:pt x="180" y="2380"/>
                  </a:lnTo>
                  <a:cubicBezTo>
                    <a:pt x="335" y="2380"/>
                    <a:pt x="455" y="2260"/>
                    <a:pt x="455" y="2105"/>
                  </a:cubicBezTo>
                  <a:lnTo>
                    <a:pt x="455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1" name="Google Shape;1141;p149"/>
            <p:cNvSpPr/>
            <p:nvPr/>
          </p:nvSpPr>
          <p:spPr>
            <a:xfrm>
              <a:off x="1786400" y="2278175"/>
              <a:ext cx="11375" cy="35000"/>
            </a:xfrm>
            <a:custGeom>
              <a:rect b="b" l="l" r="r" t="t"/>
              <a:pathLst>
                <a:path extrusionOk="0" h="1400" w="455">
                  <a:moveTo>
                    <a:pt x="0" y="1"/>
                  </a:moveTo>
                  <a:lnTo>
                    <a:pt x="0" y="1399"/>
                  </a:lnTo>
                  <a:lnTo>
                    <a:pt x="192" y="1399"/>
                  </a:lnTo>
                  <a:cubicBezTo>
                    <a:pt x="335" y="1399"/>
                    <a:pt x="455" y="1280"/>
                    <a:pt x="455" y="1124"/>
                  </a:cubicBezTo>
                  <a:lnTo>
                    <a:pt x="455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2" name="Google Shape;1142;p149"/>
            <p:cNvSpPr/>
            <p:nvPr/>
          </p:nvSpPr>
          <p:spPr>
            <a:xfrm>
              <a:off x="1556600" y="1719950"/>
              <a:ext cx="231325" cy="471300"/>
            </a:xfrm>
            <a:custGeom>
              <a:rect b="b" l="l" r="r" t="t"/>
              <a:pathLst>
                <a:path extrusionOk="0" h="18852" w="9253">
                  <a:moveTo>
                    <a:pt x="8906" y="0"/>
                  </a:moveTo>
                  <a:cubicBezTo>
                    <a:pt x="8559" y="0"/>
                    <a:pt x="8224" y="144"/>
                    <a:pt x="7973" y="395"/>
                  </a:cubicBezTo>
                  <a:cubicBezTo>
                    <a:pt x="7806" y="574"/>
                    <a:pt x="7686" y="789"/>
                    <a:pt x="7627" y="1040"/>
                  </a:cubicBezTo>
                  <a:lnTo>
                    <a:pt x="5140" y="12480"/>
                  </a:lnTo>
                  <a:lnTo>
                    <a:pt x="5594" y="16162"/>
                  </a:lnTo>
                  <a:lnTo>
                    <a:pt x="1351" y="16162"/>
                  </a:lnTo>
                  <a:cubicBezTo>
                    <a:pt x="598" y="16162"/>
                    <a:pt x="0" y="16759"/>
                    <a:pt x="0" y="17500"/>
                  </a:cubicBezTo>
                  <a:cubicBezTo>
                    <a:pt x="0" y="18253"/>
                    <a:pt x="610" y="18851"/>
                    <a:pt x="1351" y="18851"/>
                  </a:cubicBezTo>
                  <a:lnTo>
                    <a:pt x="7686" y="18851"/>
                  </a:lnTo>
                  <a:lnTo>
                    <a:pt x="9252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3" name="Google Shape;1143;p149"/>
            <p:cNvSpPr/>
            <p:nvPr/>
          </p:nvSpPr>
          <p:spPr>
            <a:xfrm>
              <a:off x="1709300" y="1719950"/>
              <a:ext cx="281525" cy="471300"/>
            </a:xfrm>
            <a:custGeom>
              <a:rect b="b" l="l" r="r" t="t"/>
              <a:pathLst>
                <a:path extrusionOk="0" h="18852" w="11261">
                  <a:moveTo>
                    <a:pt x="3144" y="0"/>
                  </a:moveTo>
                  <a:cubicBezTo>
                    <a:pt x="2845" y="0"/>
                    <a:pt x="2582" y="215"/>
                    <a:pt x="2523" y="502"/>
                  </a:cubicBezTo>
                  <a:lnTo>
                    <a:pt x="108" y="12026"/>
                  </a:lnTo>
                  <a:cubicBezTo>
                    <a:pt x="12" y="12492"/>
                    <a:pt x="0" y="12958"/>
                    <a:pt x="84" y="13424"/>
                  </a:cubicBezTo>
                  <a:lnTo>
                    <a:pt x="969" y="18337"/>
                  </a:lnTo>
                  <a:cubicBezTo>
                    <a:pt x="1028" y="18636"/>
                    <a:pt x="1279" y="18851"/>
                    <a:pt x="1578" y="18851"/>
                  </a:cubicBezTo>
                  <a:lnTo>
                    <a:pt x="10555" y="18851"/>
                  </a:lnTo>
                  <a:cubicBezTo>
                    <a:pt x="10938" y="18851"/>
                    <a:pt x="11237" y="18504"/>
                    <a:pt x="11177" y="18122"/>
                  </a:cubicBezTo>
                  <a:lnTo>
                    <a:pt x="10197" y="12061"/>
                  </a:lnTo>
                  <a:cubicBezTo>
                    <a:pt x="10197" y="12014"/>
                    <a:pt x="10197" y="11954"/>
                    <a:pt x="10197" y="11906"/>
                  </a:cubicBezTo>
                  <a:lnTo>
                    <a:pt x="11237" y="694"/>
                  </a:lnTo>
                  <a:cubicBezTo>
                    <a:pt x="11261" y="323"/>
                    <a:pt x="10974" y="0"/>
                    <a:pt x="10603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44" name="Google Shape;1144;p149"/>
          <p:cNvSpPr txBox="1"/>
          <p:nvPr>
            <p:ph type="ctrTitle"/>
          </p:nvPr>
        </p:nvSpPr>
        <p:spPr>
          <a:xfrm>
            <a:off x="1303300" y="745875"/>
            <a:ext cx="5223600" cy="118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2700"/>
              <a:t>ВВЕДЕННЯ-ВИВЕДЕННЯ.</a:t>
            </a:r>
            <a:endParaRPr sz="2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2700"/>
              <a:t>АРИФМЕТИКА</a:t>
            </a:r>
            <a:endParaRPr sz="2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2700"/>
              <a:t> </a:t>
            </a:r>
            <a:r>
              <a:rPr lang="uk" sz="2700" u="sng">
                <a:solidFill>
                  <a:srgbClr val="FFFFFF"/>
                </a:solidFill>
              </a:rPr>
              <a:t>С++</a:t>
            </a:r>
            <a:endParaRPr sz="2700" u="sng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9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0" name="Google Shape;1150;p150"/>
          <p:cNvSpPr txBox="1"/>
          <p:nvPr>
            <p:ph type="title"/>
          </p:nvPr>
        </p:nvSpPr>
        <p:spPr>
          <a:xfrm>
            <a:off x="1124650" y="0"/>
            <a:ext cx="3056100" cy="122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/>
              <a:t>Змінні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51" name="Google Shape;1151;p1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4618" y="1287512"/>
            <a:ext cx="3687450" cy="2568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2" name="Google Shape;1152;p1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4643" y="882485"/>
            <a:ext cx="2504400" cy="11241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3" name="Google Shape;1153;p150"/>
          <p:cNvSpPr txBox="1"/>
          <p:nvPr/>
        </p:nvSpPr>
        <p:spPr>
          <a:xfrm>
            <a:off x="991150" y="2961609"/>
            <a:ext cx="3323100" cy="218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2400">
                <a:latin typeface="Roboto"/>
                <a:ea typeface="Roboto"/>
                <a:cs typeface="Roboto"/>
                <a:sym typeface="Roboto"/>
              </a:rPr>
              <a:t>Змінна — об'єкт програми, що має ім'я та значення.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9" name="Google Shape;1159;p151"/>
          <p:cNvPicPr preferRelativeResize="0"/>
          <p:nvPr/>
        </p:nvPicPr>
        <p:blipFill rotWithShape="1">
          <a:blip r:embed="rId3">
            <a:alphaModFix/>
          </a:blip>
          <a:srcRect b="48832" l="11475" r="11041" t="5016"/>
          <a:stretch/>
        </p:blipFill>
        <p:spPr>
          <a:xfrm>
            <a:off x="1069976" y="1569331"/>
            <a:ext cx="2252400" cy="2385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160" name="Google Shape;1160;p151"/>
          <p:cNvSpPr txBox="1"/>
          <p:nvPr/>
        </p:nvSpPr>
        <p:spPr>
          <a:xfrm>
            <a:off x="4572000" y="2571760"/>
            <a:ext cx="3091800" cy="27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i="0" lang="uk" sz="23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c= a + b;</a:t>
            </a:r>
            <a:endParaRPr i="0" sz="23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i="0" lang="uk" sz="23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d=a - b;</a:t>
            </a:r>
            <a:endParaRPr i="0" sz="23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i="0" lang="uk" sz="23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l=a*b;</a:t>
            </a:r>
            <a:endParaRPr i="0" sz="23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i="0" lang="uk" sz="23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d=a/2;</a:t>
            </a:r>
            <a:endParaRPr i="0" sz="23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i="0" lang="uk" sz="23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c=a%2;</a:t>
            </a:r>
            <a:endParaRPr i="0" sz="23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161" name="Google Shape;1161;p151"/>
          <p:cNvSpPr txBox="1"/>
          <p:nvPr>
            <p:ph type="title"/>
          </p:nvPr>
        </p:nvSpPr>
        <p:spPr>
          <a:xfrm>
            <a:off x="3847046" y="1110366"/>
            <a:ext cx="45417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Calibri"/>
              <a:buNone/>
            </a:pPr>
            <a:r>
              <a:rPr i="0" lang="uk" sz="2750" u="none" cap="none" strike="noStrike">
                <a:solidFill>
                  <a:schemeClr val="dk1"/>
                </a:solidFill>
              </a:rPr>
              <a:t>Арифметичні дії та розрахункові задачі</a:t>
            </a:r>
            <a:endParaRPr i="0" sz="2750" u="none" cap="none" strike="noStrike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52"/>
          <p:cNvSpPr txBox="1"/>
          <p:nvPr/>
        </p:nvSpPr>
        <p:spPr>
          <a:xfrm>
            <a:off x="854855" y="836699"/>
            <a:ext cx="3634500" cy="43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" sz="1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#include &lt;iostream&gt;</a:t>
            </a:r>
            <a:endParaRPr sz="1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" sz="1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using namespace std;</a:t>
            </a:r>
            <a:endParaRPr sz="1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" sz="1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int main ()</a:t>
            </a:r>
            <a:endParaRPr sz="1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" sz="1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" sz="1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int a,b,c;</a:t>
            </a:r>
            <a:endParaRPr sz="1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" sz="1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cin&gt;&gt;a&gt;&gt;b;</a:t>
            </a:r>
            <a:endParaRPr sz="1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" sz="1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c=a+b;</a:t>
            </a:r>
            <a:endParaRPr sz="1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" sz="1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cout&lt;&lt;c;</a:t>
            </a:r>
            <a:endParaRPr sz="1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" sz="1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return 0;</a:t>
            </a:r>
            <a:endParaRPr sz="1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" sz="19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9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168" name="Google Shape;1168;p1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81770" y="1573450"/>
            <a:ext cx="2468450" cy="3570050"/>
          </a:xfrm>
          <a:prstGeom prst="rect">
            <a:avLst/>
          </a:prstGeom>
          <a:noFill/>
          <a:ln>
            <a:noFill/>
          </a:ln>
        </p:spPr>
      </p:pic>
      <p:sp>
        <p:nvSpPr>
          <p:cNvPr id="1169" name="Google Shape;1169;p152"/>
          <p:cNvSpPr txBox="1"/>
          <p:nvPr/>
        </p:nvSpPr>
        <p:spPr>
          <a:xfrm>
            <a:off x="4998750" y="449723"/>
            <a:ext cx="3634500" cy="13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uk" sz="2500">
                <a:solidFill>
                  <a:srgbClr val="FFFFFF"/>
                </a:solidFill>
                <a:latin typeface="Ubuntu Light"/>
                <a:ea typeface="Ubuntu Light"/>
                <a:cs typeface="Ubuntu Light"/>
                <a:sym typeface="Ubuntu Light"/>
              </a:rPr>
              <a:t>Сума двох чисел</a:t>
            </a:r>
            <a:endParaRPr sz="2500">
              <a:solidFill>
                <a:srgbClr val="FFFFFF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3" name="Shape 1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" name="Google Shape;1174;p153"/>
          <p:cNvSpPr txBox="1"/>
          <p:nvPr>
            <p:ph type="ctrTitle"/>
          </p:nvPr>
        </p:nvSpPr>
        <p:spPr>
          <a:xfrm>
            <a:off x="3167806" y="-207562"/>
            <a:ext cx="6083400" cy="14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" sz="3800"/>
              <a:t>ЧАС ДЛЯ  </a:t>
            </a:r>
            <a:r>
              <a:rPr lang="uk" sz="3800">
                <a:solidFill>
                  <a:schemeClr val="lt1"/>
                </a:solidFill>
              </a:rPr>
              <a:t>КОДУ</a:t>
            </a:r>
            <a:r>
              <a:rPr lang="uk" sz="3800">
                <a:solidFill>
                  <a:schemeClr val="accent1"/>
                </a:solidFill>
              </a:rPr>
              <a:t>?</a:t>
            </a:r>
            <a:endParaRPr sz="3800"/>
          </a:p>
        </p:txBody>
      </p:sp>
      <p:pic>
        <p:nvPicPr>
          <p:cNvPr id="1175" name="Google Shape;1175;p153"/>
          <p:cNvPicPr preferRelativeResize="0"/>
          <p:nvPr/>
        </p:nvPicPr>
        <p:blipFill rotWithShape="1">
          <a:blip r:embed="rId3">
            <a:alphaModFix/>
          </a:blip>
          <a:srcRect b="20828" l="11829" r="14375" t="10701"/>
          <a:stretch/>
        </p:blipFill>
        <p:spPr>
          <a:xfrm>
            <a:off x="7900796" y="4516762"/>
            <a:ext cx="1085727" cy="5048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6" name="Google Shape;1176;p1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9902" y="250802"/>
            <a:ext cx="1674386" cy="97321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77" name="Google Shape;1177;p153"/>
          <p:cNvCxnSpPr/>
          <p:nvPr/>
        </p:nvCxnSpPr>
        <p:spPr>
          <a:xfrm>
            <a:off x="4217325" y="1231846"/>
            <a:ext cx="3684600" cy="24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78" name="Google Shape;1178;p153"/>
          <p:cNvSpPr txBox="1"/>
          <p:nvPr/>
        </p:nvSpPr>
        <p:spPr>
          <a:xfrm>
            <a:off x="1589724" y="1554000"/>
            <a:ext cx="7914000" cy="26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i="0" lang="uk" sz="22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Завдання:</a:t>
            </a:r>
            <a:endParaRPr i="0" sz="2200" u="none" cap="none" strike="noStrike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t/>
            </a:r>
            <a:endParaRPr sz="2200">
              <a:latin typeface="Ubuntu"/>
              <a:ea typeface="Ubuntu"/>
              <a:cs typeface="Ubuntu"/>
              <a:sym typeface="Ubuntu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Ubuntu"/>
              <a:buAutoNum type="arabicPeriod"/>
            </a:pPr>
            <a:r>
              <a:rPr i="0" lang="uk" sz="22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Напишіть програму розрахунку суми двох чисел з виведенням результату </a:t>
            </a:r>
            <a:endParaRPr sz="2200">
              <a:latin typeface="Ubuntu"/>
              <a:ea typeface="Ubuntu"/>
              <a:cs typeface="Ubuntu"/>
              <a:sym typeface="Ubuntu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Ubuntu"/>
              <a:buAutoNum type="arabicPeriod"/>
            </a:pPr>
            <a:r>
              <a:rPr lang="uk" sz="2200">
                <a:latin typeface="Ubuntu"/>
                <a:ea typeface="Ubuntu"/>
                <a:cs typeface="Ubuntu"/>
                <a:sym typeface="Ubuntu"/>
              </a:rPr>
              <a:t>Перевірте для різних значень </a:t>
            </a:r>
            <a:endParaRPr sz="2200">
              <a:latin typeface="Ubuntu"/>
              <a:ea typeface="Ubuntu"/>
              <a:cs typeface="Ubuntu"/>
              <a:sym typeface="Ubuntu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Ubuntu"/>
              <a:buAutoNum type="arabicPeriod"/>
            </a:pPr>
            <a:r>
              <a:rPr lang="uk" sz="22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Поміняйте тип даних та перевірте роботу програми</a:t>
            </a:r>
            <a:endParaRPr sz="22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t/>
            </a:r>
            <a:endParaRPr i="0" sz="2200" u="none" cap="none" strike="noStrike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2" name="Shape 1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3" name="Google Shape;1183;p154"/>
          <p:cNvSpPr txBox="1"/>
          <p:nvPr>
            <p:ph type="title"/>
          </p:nvPr>
        </p:nvSpPr>
        <p:spPr>
          <a:xfrm>
            <a:off x="803706" y="209984"/>
            <a:ext cx="3381000" cy="377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" sz="3200"/>
              <a:t>Задачі порозрядного ділення</a:t>
            </a:r>
            <a:endParaRPr sz="3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</p:txBody>
      </p:sp>
      <p:pic>
        <p:nvPicPr>
          <p:cNvPr id="1184" name="Google Shape;1184;p154"/>
          <p:cNvPicPr preferRelativeResize="0"/>
          <p:nvPr/>
        </p:nvPicPr>
        <p:blipFill rotWithShape="1">
          <a:blip r:embed="rId3">
            <a:alphaModFix/>
          </a:blip>
          <a:srcRect b="57940" l="12190" r="17707" t="10530"/>
          <a:stretch/>
        </p:blipFill>
        <p:spPr>
          <a:xfrm>
            <a:off x="5415949" y="374335"/>
            <a:ext cx="2979901" cy="1786877"/>
          </a:xfrm>
          <a:prstGeom prst="rect">
            <a:avLst/>
          </a:prstGeom>
          <a:noFill/>
          <a:ln>
            <a:noFill/>
          </a:ln>
        </p:spPr>
      </p:pic>
      <p:sp>
        <p:nvSpPr>
          <p:cNvPr id="1185" name="Google Shape;1185;p154"/>
          <p:cNvSpPr txBox="1"/>
          <p:nvPr/>
        </p:nvSpPr>
        <p:spPr>
          <a:xfrm>
            <a:off x="4884043" y="1896122"/>
            <a:ext cx="3511800" cy="26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" sz="2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int x, d, o;</a:t>
            </a:r>
            <a:endParaRPr sz="2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" sz="2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cin&gt;&gt;x;</a:t>
            </a:r>
            <a:endParaRPr sz="2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" sz="2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d=x/10;</a:t>
            </a:r>
            <a:endParaRPr sz="2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" sz="25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o=x%10;</a:t>
            </a:r>
            <a:endParaRPr sz="2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5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9" name="Shape 1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0" name="Google Shape;1190;p155"/>
          <p:cNvSpPr txBox="1"/>
          <p:nvPr>
            <p:ph type="ctrTitle"/>
          </p:nvPr>
        </p:nvSpPr>
        <p:spPr>
          <a:xfrm>
            <a:off x="3167806" y="-207562"/>
            <a:ext cx="6083400" cy="14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" sz="3800"/>
              <a:t>ЧАС ДЛЯ  </a:t>
            </a:r>
            <a:r>
              <a:rPr lang="uk" sz="3800">
                <a:solidFill>
                  <a:schemeClr val="lt1"/>
                </a:solidFill>
              </a:rPr>
              <a:t>КОДУ</a:t>
            </a:r>
            <a:r>
              <a:rPr lang="uk" sz="3800">
                <a:solidFill>
                  <a:schemeClr val="accent1"/>
                </a:solidFill>
              </a:rPr>
              <a:t>?</a:t>
            </a:r>
            <a:endParaRPr sz="3800"/>
          </a:p>
        </p:txBody>
      </p:sp>
      <p:pic>
        <p:nvPicPr>
          <p:cNvPr id="1191" name="Google Shape;1191;p155"/>
          <p:cNvPicPr preferRelativeResize="0"/>
          <p:nvPr/>
        </p:nvPicPr>
        <p:blipFill rotWithShape="1">
          <a:blip r:embed="rId3">
            <a:alphaModFix/>
          </a:blip>
          <a:srcRect b="20828" l="11829" r="14375" t="10701"/>
          <a:stretch/>
        </p:blipFill>
        <p:spPr>
          <a:xfrm>
            <a:off x="7900796" y="4516762"/>
            <a:ext cx="1085727" cy="5048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2" name="Google Shape;1192;p1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9902" y="250802"/>
            <a:ext cx="1674386" cy="97321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93" name="Google Shape;1193;p155"/>
          <p:cNvCxnSpPr/>
          <p:nvPr/>
        </p:nvCxnSpPr>
        <p:spPr>
          <a:xfrm>
            <a:off x="4217325" y="1231846"/>
            <a:ext cx="3684600" cy="24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94" name="Google Shape;1194;p155"/>
          <p:cNvSpPr txBox="1"/>
          <p:nvPr/>
        </p:nvSpPr>
        <p:spPr>
          <a:xfrm>
            <a:off x="1281250" y="2021625"/>
            <a:ext cx="6083400" cy="16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uk" sz="2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Двозначне число поділити на розряди (десятки та одиниці)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8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9" name="Google Shape;1199;p156"/>
          <p:cNvPicPr preferRelativeResize="0"/>
          <p:nvPr/>
        </p:nvPicPr>
        <p:blipFill rotWithShape="1">
          <a:blip r:embed="rId3">
            <a:alphaModFix/>
          </a:blip>
          <a:srcRect b="12679" l="0" r="4030" t="0"/>
          <a:stretch/>
        </p:blipFill>
        <p:spPr>
          <a:xfrm>
            <a:off x="0" y="76200"/>
            <a:ext cx="5304875" cy="49911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0" name="Google Shape;1200;p156"/>
          <p:cNvSpPr txBox="1"/>
          <p:nvPr>
            <p:ph idx="4294967295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  <p:sp>
        <p:nvSpPr>
          <p:cNvPr id="1201" name="Google Shape;1201;p156"/>
          <p:cNvSpPr txBox="1"/>
          <p:nvPr/>
        </p:nvSpPr>
        <p:spPr>
          <a:xfrm>
            <a:off x="5523751" y="2368372"/>
            <a:ext cx="3225900" cy="5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uk" sz="3000">
                <a:latin typeface="Ubuntu Light"/>
                <a:ea typeface="Ubuntu Light"/>
                <a:cs typeface="Ubuntu Light"/>
                <a:sym typeface="Ubuntu Light"/>
              </a:rPr>
              <a:t>Діалог з користувачем</a:t>
            </a:r>
            <a:endParaRPr sz="3000">
              <a:latin typeface="Ubuntu Light"/>
              <a:ea typeface="Ubuntu Light"/>
              <a:cs typeface="Ubuntu Light"/>
              <a:sym typeface="Ubuntu Light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6" name="Shape 1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7" name="Google Shape;1207;p157"/>
          <p:cNvSpPr txBox="1"/>
          <p:nvPr/>
        </p:nvSpPr>
        <p:spPr>
          <a:xfrm>
            <a:off x="649798" y="808419"/>
            <a:ext cx="4088700" cy="403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#include &lt;iostream&gt;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using namespace std;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int main ()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int a,b,c;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cout&lt;&lt;”Введіть 2 числа”;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cin&gt;&gt;a&gt;&gt;b;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c=a+b;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cout&lt;&lt;a&lt;&lt;"+"&lt;&lt;b&lt;&lt;"="&lt;&lt;c;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return 0;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208" name="Google Shape;1208;p157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>
                <a:solidFill>
                  <a:srgbClr val="B7B7B7"/>
                </a:solidFill>
              </a:rPr>
              <a:t>‹#›</a:t>
            </a:fld>
            <a:endParaRPr>
              <a:solidFill>
                <a:srgbClr val="B7B7B7"/>
              </a:solidFill>
            </a:endParaRPr>
          </a:p>
        </p:txBody>
      </p:sp>
      <p:sp>
        <p:nvSpPr>
          <p:cNvPr id="1209" name="Google Shape;1209;p157"/>
          <p:cNvSpPr txBox="1"/>
          <p:nvPr/>
        </p:nvSpPr>
        <p:spPr>
          <a:xfrm>
            <a:off x="5431929" y="272922"/>
            <a:ext cx="3225900" cy="5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uk" sz="3000">
                <a:latin typeface="Ubuntu Light"/>
                <a:ea typeface="Ubuntu Light"/>
                <a:cs typeface="Ubuntu Light"/>
                <a:sym typeface="Ubuntu Light"/>
              </a:rPr>
              <a:t>Діалог з користувачем</a:t>
            </a:r>
            <a:endParaRPr sz="3000">
              <a:latin typeface="Ubuntu Light"/>
              <a:ea typeface="Ubuntu Light"/>
              <a:cs typeface="Ubuntu Light"/>
              <a:sym typeface="Ubuntu Light"/>
            </a:endParaRPr>
          </a:p>
        </p:txBody>
      </p:sp>
      <p:pic>
        <p:nvPicPr>
          <p:cNvPr id="1210" name="Google Shape;1210;p157"/>
          <p:cNvPicPr preferRelativeResize="0"/>
          <p:nvPr/>
        </p:nvPicPr>
        <p:blipFill rotWithShape="1">
          <a:blip r:embed="rId3">
            <a:alphaModFix/>
          </a:blip>
          <a:srcRect b="0" l="13194" r="10800" t="0"/>
          <a:stretch/>
        </p:blipFill>
        <p:spPr>
          <a:xfrm>
            <a:off x="5541100" y="1935508"/>
            <a:ext cx="3116700" cy="2299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4" name="Shape 1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5" name="Google Shape;1215;p158"/>
          <p:cNvSpPr txBox="1"/>
          <p:nvPr>
            <p:ph type="ctrTitle"/>
          </p:nvPr>
        </p:nvSpPr>
        <p:spPr>
          <a:xfrm>
            <a:off x="3167806" y="-207562"/>
            <a:ext cx="6083400" cy="14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" sz="3800"/>
              <a:t>ЧАС ДЛЯ  </a:t>
            </a:r>
            <a:r>
              <a:rPr lang="uk" sz="3800">
                <a:solidFill>
                  <a:schemeClr val="lt1"/>
                </a:solidFill>
              </a:rPr>
              <a:t>КОДУ</a:t>
            </a:r>
            <a:r>
              <a:rPr lang="uk" sz="3800">
                <a:solidFill>
                  <a:schemeClr val="accent1"/>
                </a:solidFill>
              </a:rPr>
              <a:t>?</a:t>
            </a:r>
            <a:endParaRPr sz="3800"/>
          </a:p>
        </p:txBody>
      </p:sp>
      <p:pic>
        <p:nvPicPr>
          <p:cNvPr id="1216" name="Google Shape;1216;p158"/>
          <p:cNvPicPr preferRelativeResize="0"/>
          <p:nvPr/>
        </p:nvPicPr>
        <p:blipFill rotWithShape="1">
          <a:blip r:embed="rId3">
            <a:alphaModFix/>
          </a:blip>
          <a:srcRect b="20828" l="11829" r="14375" t="10701"/>
          <a:stretch/>
        </p:blipFill>
        <p:spPr>
          <a:xfrm>
            <a:off x="7536103" y="4506550"/>
            <a:ext cx="1085725" cy="51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7" name="Google Shape;1217;p1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9902" y="250802"/>
            <a:ext cx="1674386" cy="97321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18" name="Google Shape;1218;p158"/>
          <p:cNvCxnSpPr/>
          <p:nvPr/>
        </p:nvCxnSpPr>
        <p:spPr>
          <a:xfrm>
            <a:off x="4217325" y="1231846"/>
            <a:ext cx="3684600" cy="24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19" name="Google Shape;1219;p158"/>
          <p:cNvSpPr txBox="1"/>
          <p:nvPr/>
        </p:nvSpPr>
        <p:spPr>
          <a:xfrm>
            <a:off x="1172299" y="1554000"/>
            <a:ext cx="8331300" cy="26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i="0" lang="uk" sz="22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Завдання:</a:t>
            </a:r>
            <a:endParaRPr i="0" sz="2200" u="none" cap="none" strike="noStrike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t/>
            </a:r>
            <a:endParaRPr sz="2200">
              <a:latin typeface="Ubuntu"/>
              <a:ea typeface="Ubuntu"/>
              <a:cs typeface="Ubuntu"/>
              <a:sym typeface="Ubuntu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Ubuntu"/>
              <a:buAutoNum type="arabicPeriod"/>
            </a:pPr>
            <a:r>
              <a:rPr i="0" lang="uk" sz="2200" u="none" cap="none" strike="noStrike">
                <a:solidFill>
                  <a:srgbClr val="000000"/>
                </a:solidFill>
                <a:latin typeface="Ubuntu"/>
                <a:ea typeface="Ubuntu"/>
                <a:cs typeface="Ubuntu"/>
                <a:sym typeface="Ubuntu"/>
              </a:rPr>
              <a:t>Напишіть програму розрахунку суми двох чисел з виведенням результату та виведенням у вигляді прикладу</a:t>
            </a:r>
            <a:endParaRPr i="0" sz="2200" u="none" cap="none" strike="noStrike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Font typeface="Ubuntu"/>
              <a:buAutoNum type="arabicPeriod"/>
            </a:pPr>
            <a:r>
              <a:rPr lang="uk" sz="22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Напишіть код програми “Повторювач", який виводить те саме число, що і було введене</a:t>
            </a:r>
            <a:endParaRPr sz="22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Ubuntu"/>
              <a:buAutoNum type="arabicPeriod"/>
            </a:pPr>
            <a:r>
              <a:rPr lang="uk" sz="22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Поміняйте тип даних та перевірте роботу програм</a:t>
            </a:r>
            <a:endParaRPr sz="22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t/>
            </a:r>
            <a:endParaRPr i="0" sz="2200" u="none" cap="none" strike="noStrike">
              <a:solidFill>
                <a:srgbClr val="00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2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3" name="Google Shape;913;p132"/>
          <p:cNvPicPr preferRelativeResize="0"/>
          <p:nvPr/>
        </p:nvPicPr>
        <p:blipFill rotWithShape="1">
          <a:blip r:embed="rId3">
            <a:alphaModFix/>
          </a:blip>
          <a:srcRect b="0" l="6010" r="14593" t="17661"/>
          <a:stretch/>
        </p:blipFill>
        <p:spPr>
          <a:xfrm>
            <a:off x="2833425" y="489950"/>
            <a:ext cx="3615949" cy="411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3" name="Shape 1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4" name="Google Shape;1224;p159"/>
          <p:cNvGrpSpPr/>
          <p:nvPr/>
        </p:nvGrpSpPr>
        <p:grpSpPr>
          <a:xfrm>
            <a:off x="4573309" y="1394291"/>
            <a:ext cx="4775932" cy="2954327"/>
            <a:chOff x="819350" y="1151725"/>
            <a:chExt cx="1640650" cy="1290550"/>
          </a:xfrm>
        </p:grpSpPr>
        <p:sp>
          <p:nvSpPr>
            <p:cNvPr id="1225" name="Google Shape;1225;p159"/>
            <p:cNvSpPr/>
            <p:nvPr/>
          </p:nvSpPr>
          <p:spPr>
            <a:xfrm>
              <a:off x="1970475" y="1400475"/>
              <a:ext cx="341300" cy="57725"/>
            </a:xfrm>
            <a:custGeom>
              <a:rect b="b" l="l" r="r" t="t"/>
              <a:pathLst>
                <a:path extrusionOk="0" h="2309" w="13652">
                  <a:moveTo>
                    <a:pt x="1" y="1"/>
                  </a:moveTo>
                  <a:lnTo>
                    <a:pt x="1" y="2308"/>
                  </a:lnTo>
                  <a:lnTo>
                    <a:pt x="13652" y="2308"/>
                  </a:lnTo>
                  <a:lnTo>
                    <a:pt x="13652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5"/>
                </a:solidFill>
              </a:endParaRPr>
            </a:p>
          </p:txBody>
        </p:sp>
        <p:sp>
          <p:nvSpPr>
            <p:cNvPr id="1226" name="Google Shape;1226;p159"/>
            <p:cNvSpPr/>
            <p:nvPr/>
          </p:nvSpPr>
          <p:spPr>
            <a:xfrm>
              <a:off x="1970475" y="1458175"/>
              <a:ext cx="341300" cy="194550"/>
            </a:xfrm>
            <a:custGeom>
              <a:rect b="b" l="l" r="r" t="t"/>
              <a:pathLst>
                <a:path extrusionOk="0" h="7782" w="13652">
                  <a:moveTo>
                    <a:pt x="1" y="0"/>
                  </a:moveTo>
                  <a:lnTo>
                    <a:pt x="1" y="7782"/>
                  </a:lnTo>
                  <a:lnTo>
                    <a:pt x="13652" y="7782"/>
                  </a:lnTo>
                  <a:lnTo>
                    <a:pt x="13652" y="0"/>
                  </a:lnTo>
                  <a:close/>
                </a:path>
              </a:pathLst>
            </a:custGeom>
            <a:solidFill>
              <a:srgbClr val="FEFEFC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7" name="Google Shape;1227;p159"/>
            <p:cNvSpPr/>
            <p:nvPr/>
          </p:nvSpPr>
          <p:spPr>
            <a:xfrm>
              <a:off x="2255275" y="1458175"/>
              <a:ext cx="25" cy="194550"/>
            </a:xfrm>
            <a:custGeom>
              <a:rect b="b" l="l" r="r" t="t"/>
              <a:pathLst>
                <a:path extrusionOk="0" fill="none" h="7782" w="1">
                  <a:moveTo>
                    <a:pt x="1" y="0"/>
                  </a:moveTo>
                  <a:lnTo>
                    <a:pt x="1" y="7782"/>
                  </a:lnTo>
                </a:path>
              </a:pathLst>
            </a:custGeom>
            <a:noFill/>
            <a:ln cap="flat" cmpd="sng" w="5675">
              <a:solidFill>
                <a:srgbClr val="000000"/>
              </a:solidFill>
              <a:prstDash val="solid"/>
              <a:miter lim="119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8" name="Google Shape;1228;p159"/>
            <p:cNvSpPr/>
            <p:nvPr/>
          </p:nvSpPr>
          <p:spPr>
            <a:xfrm>
              <a:off x="2198200" y="1458175"/>
              <a:ext cx="25" cy="194550"/>
            </a:xfrm>
            <a:custGeom>
              <a:rect b="b" l="l" r="r" t="t"/>
              <a:pathLst>
                <a:path extrusionOk="0" fill="none" h="7782" w="1">
                  <a:moveTo>
                    <a:pt x="0" y="0"/>
                  </a:moveTo>
                  <a:lnTo>
                    <a:pt x="0" y="7782"/>
                  </a:lnTo>
                </a:path>
              </a:pathLst>
            </a:custGeom>
            <a:noFill/>
            <a:ln cap="flat" cmpd="sng" w="5675">
              <a:solidFill>
                <a:srgbClr val="000000"/>
              </a:solidFill>
              <a:prstDash val="solid"/>
              <a:miter lim="119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9" name="Google Shape;1229;p159"/>
            <p:cNvSpPr/>
            <p:nvPr/>
          </p:nvSpPr>
          <p:spPr>
            <a:xfrm>
              <a:off x="2141125" y="1458175"/>
              <a:ext cx="25" cy="194550"/>
            </a:xfrm>
            <a:custGeom>
              <a:rect b="b" l="l" r="r" t="t"/>
              <a:pathLst>
                <a:path extrusionOk="0" fill="none" h="7782" w="1">
                  <a:moveTo>
                    <a:pt x="0" y="0"/>
                  </a:moveTo>
                  <a:lnTo>
                    <a:pt x="0" y="7782"/>
                  </a:lnTo>
                </a:path>
              </a:pathLst>
            </a:custGeom>
            <a:noFill/>
            <a:ln cap="flat" cmpd="sng" w="5675">
              <a:solidFill>
                <a:srgbClr val="000000"/>
              </a:solidFill>
              <a:prstDash val="solid"/>
              <a:miter lim="119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0" name="Google Shape;1230;p159"/>
            <p:cNvSpPr/>
            <p:nvPr/>
          </p:nvSpPr>
          <p:spPr>
            <a:xfrm>
              <a:off x="2084050" y="1458175"/>
              <a:ext cx="25" cy="194550"/>
            </a:xfrm>
            <a:custGeom>
              <a:rect b="b" l="l" r="r" t="t"/>
              <a:pathLst>
                <a:path extrusionOk="0" fill="none" h="7782" w="1">
                  <a:moveTo>
                    <a:pt x="0" y="0"/>
                  </a:moveTo>
                  <a:lnTo>
                    <a:pt x="0" y="7782"/>
                  </a:lnTo>
                </a:path>
              </a:pathLst>
            </a:custGeom>
            <a:noFill/>
            <a:ln cap="flat" cmpd="sng" w="5675">
              <a:solidFill>
                <a:srgbClr val="000000"/>
              </a:solidFill>
              <a:prstDash val="solid"/>
              <a:miter lim="119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1" name="Google Shape;1231;p159"/>
            <p:cNvSpPr/>
            <p:nvPr/>
          </p:nvSpPr>
          <p:spPr>
            <a:xfrm>
              <a:off x="2026675" y="1458175"/>
              <a:ext cx="25" cy="194550"/>
            </a:xfrm>
            <a:custGeom>
              <a:rect b="b" l="l" r="r" t="t"/>
              <a:pathLst>
                <a:path extrusionOk="0" fill="none" h="7782" w="1">
                  <a:moveTo>
                    <a:pt x="0" y="0"/>
                  </a:moveTo>
                  <a:lnTo>
                    <a:pt x="0" y="7782"/>
                  </a:lnTo>
                </a:path>
              </a:pathLst>
            </a:custGeom>
            <a:noFill/>
            <a:ln cap="flat" cmpd="sng" w="5675">
              <a:solidFill>
                <a:srgbClr val="000000"/>
              </a:solidFill>
              <a:prstDash val="solid"/>
              <a:miter lim="119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2" name="Google Shape;1232;p159"/>
            <p:cNvSpPr/>
            <p:nvPr/>
          </p:nvSpPr>
          <p:spPr>
            <a:xfrm>
              <a:off x="1970475" y="1505375"/>
              <a:ext cx="341300" cy="25"/>
            </a:xfrm>
            <a:custGeom>
              <a:rect b="b" l="l" r="r" t="t"/>
              <a:pathLst>
                <a:path extrusionOk="0" fill="none" h="1" w="13652">
                  <a:moveTo>
                    <a:pt x="1" y="1"/>
                  </a:moveTo>
                  <a:lnTo>
                    <a:pt x="13652" y="1"/>
                  </a:lnTo>
                </a:path>
              </a:pathLst>
            </a:custGeom>
            <a:noFill/>
            <a:ln cap="flat" cmpd="sng" w="5675">
              <a:solidFill>
                <a:srgbClr val="000000"/>
              </a:solidFill>
              <a:prstDash val="solid"/>
              <a:miter lim="119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3" name="Google Shape;1233;p159"/>
            <p:cNvSpPr/>
            <p:nvPr/>
          </p:nvSpPr>
          <p:spPr>
            <a:xfrm>
              <a:off x="1970475" y="1554400"/>
              <a:ext cx="341300" cy="25"/>
            </a:xfrm>
            <a:custGeom>
              <a:rect b="b" l="l" r="r" t="t"/>
              <a:pathLst>
                <a:path extrusionOk="0" fill="none" h="1" w="13652">
                  <a:moveTo>
                    <a:pt x="1" y="0"/>
                  </a:moveTo>
                  <a:lnTo>
                    <a:pt x="13652" y="0"/>
                  </a:lnTo>
                </a:path>
              </a:pathLst>
            </a:custGeom>
            <a:noFill/>
            <a:ln cap="flat" cmpd="sng" w="5675">
              <a:solidFill>
                <a:srgbClr val="000000"/>
              </a:solidFill>
              <a:prstDash val="solid"/>
              <a:miter lim="119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4" name="Google Shape;1234;p159"/>
            <p:cNvSpPr/>
            <p:nvPr/>
          </p:nvSpPr>
          <p:spPr>
            <a:xfrm>
              <a:off x="1970475" y="1603400"/>
              <a:ext cx="341300" cy="25"/>
            </a:xfrm>
            <a:custGeom>
              <a:rect b="b" l="l" r="r" t="t"/>
              <a:pathLst>
                <a:path extrusionOk="0" fill="none" h="1" w="13652">
                  <a:moveTo>
                    <a:pt x="1" y="0"/>
                  </a:moveTo>
                  <a:lnTo>
                    <a:pt x="13652" y="0"/>
                  </a:lnTo>
                </a:path>
              </a:pathLst>
            </a:custGeom>
            <a:noFill/>
            <a:ln cap="flat" cmpd="sng" w="5675">
              <a:solidFill>
                <a:srgbClr val="000000"/>
              </a:solidFill>
              <a:prstDash val="solid"/>
              <a:miter lim="119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5" name="Google Shape;1235;p159"/>
            <p:cNvSpPr/>
            <p:nvPr/>
          </p:nvSpPr>
          <p:spPr>
            <a:xfrm>
              <a:off x="2204575" y="1564525"/>
              <a:ext cx="46475" cy="34075"/>
            </a:xfrm>
            <a:custGeom>
              <a:rect b="b" l="l" r="r" t="t"/>
              <a:pathLst>
                <a:path extrusionOk="0" h="1363" w="1859">
                  <a:moveTo>
                    <a:pt x="217" y="1"/>
                  </a:moveTo>
                  <a:cubicBezTo>
                    <a:pt x="104" y="1"/>
                    <a:pt x="1" y="147"/>
                    <a:pt x="104" y="241"/>
                  </a:cubicBezTo>
                  <a:cubicBezTo>
                    <a:pt x="558" y="659"/>
                    <a:pt x="1048" y="1029"/>
                    <a:pt x="1574" y="1340"/>
                  </a:cubicBezTo>
                  <a:cubicBezTo>
                    <a:pt x="1601" y="1356"/>
                    <a:pt x="1628" y="1362"/>
                    <a:pt x="1652" y="1362"/>
                  </a:cubicBezTo>
                  <a:cubicBezTo>
                    <a:pt x="1780" y="1362"/>
                    <a:pt x="1858" y="1181"/>
                    <a:pt x="1718" y="1101"/>
                  </a:cubicBezTo>
                  <a:cubicBezTo>
                    <a:pt x="1216" y="802"/>
                    <a:pt x="738" y="444"/>
                    <a:pt x="307" y="37"/>
                  </a:cubicBezTo>
                  <a:cubicBezTo>
                    <a:pt x="279" y="12"/>
                    <a:pt x="248" y="1"/>
                    <a:pt x="217" y="1"/>
                  </a:cubicBezTo>
                  <a:close/>
                </a:path>
              </a:pathLst>
            </a:custGeom>
            <a:solidFill>
              <a:srgbClr val="151818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6" name="Google Shape;1236;p159"/>
            <p:cNvSpPr/>
            <p:nvPr/>
          </p:nvSpPr>
          <p:spPr>
            <a:xfrm>
              <a:off x="2194325" y="1559150"/>
              <a:ext cx="57525" cy="47500"/>
            </a:xfrm>
            <a:custGeom>
              <a:rect b="b" l="l" r="r" t="t"/>
              <a:pathLst>
                <a:path extrusionOk="0" h="1900" w="2301">
                  <a:moveTo>
                    <a:pt x="2076" y="1"/>
                  </a:moveTo>
                  <a:cubicBezTo>
                    <a:pt x="2044" y="1"/>
                    <a:pt x="2012" y="12"/>
                    <a:pt x="1984" y="37"/>
                  </a:cubicBezTo>
                  <a:cubicBezTo>
                    <a:pt x="1387" y="599"/>
                    <a:pt x="753" y="1137"/>
                    <a:pt x="96" y="1627"/>
                  </a:cubicBezTo>
                  <a:cubicBezTo>
                    <a:pt x="36" y="1675"/>
                    <a:pt x="0" y="1758"/>
                    <a:pt x="48" y="1818"/>
                  </a:cubicBezTo>
                  <a:cubicBezTo>
                    <a:pt x="72" y="1867"/>
                    <a:pt x="125" y="1900"/>
                    <a:pt x="175" y="1900"/>
                  </a:cubicBezTo>
                  <a:cubicBezTo>
                    <a:pt x="198" y="1900"/>
                    <a:pt x="220" y="1893"/>
                    <a:pt x="239" y="1878"/>
                  </a:cubicBezTo>
                  <a:cubicBezTo>
                    <a:pt x="920" y="1364"/>
                    <a:pt x="1566" y="814"/>
                    <a:pt x="2188" y="240"/>
                  </a:cubicBezTo>
                  <a:cubicBezTo>
                    <a:pt x="2300" y="146"/>
                    <a:pt x="2192" y="1"/>
                    <a:pt x="2076" y="1"/>
                  </a:cubicBezTo>
                  <a:close/>
                </a:path>
              </a:pathLst>
            </a:custGeom>
            <a:solidFill>
              <a:srgbClr val="151818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7" name="Google Shape;1237;p159"/>
            <p:cNvSpPr/>
            <p:nvPr/>
          </p:nvSpPr>
          <p:spPr>
            <a:xfrm>
              <a:off x="1411650" y="1881625"/>
              <a:ext cx="486550" cy="49025"/>
            </a:xfrm>
            <a:custGeom>
              <a:rect b="b" l="l" r="r" t="t"/>
              <a:pathLst>
                <a:path extrusionOk="0" h="1961" w="19462">
                  <a:moveTo>
                    <a:pt x="1" y="0"/>
                  </a:moveTo>
                  <a:lnTo>
                    <a:pt x="1" y="682"/>
                  </a:lnTo>
                  <a:cubicBezTo>
                    <a:pt x="1" y="1387"/>
                    <a:pt x="574" y="1961"/>
                    <a:pt x="1292" y="1961"/>
                  </a:cubicBezTo>
                  <a:lnTo>
                    <a:pt x="18170" y="1961"/>
                  </a:lnTo>
                  <a:cubicBezTo>
                    <a:pt x="18887" y="1961"/>
                    <a:pt x="19461" y="1387"/>
                    <a:pt x="19461" y="682"/>
                  </a:cubicBezTo>
                  <a:lnTo>
                    <a:pt x="19461" y="0"/>
                  </a:lnTo>
                  <a:close/>
                </a:path>
              </a:pathLst>
            </a:custGeom>
            <a:solidFill>
              <a:srgbClr val="F4EAD6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8" name="Google Shape;1238;p159"/>
            <p:cNvSpPr/>
            <p:nvPr/>
          </p:nvSpPr>
          <p:spPr>
            <a:xfrm>
              <a:off x="1605900" y="1930625"/>
              <a:ext cx="99825" cy="43050"/>
            </a:xfrm>
            <a:custGeom>
              <a:rect b="b" l="l" r="r" t="t"/>
              <a:pathLst>
                <a:path extrusionOk="0" h="1722" w="3993">
                  <a:moveTo>
                    <a:pt x="0" y="1"/>
                  </a:moveTo>
                  <a:lnTo>
                    <a:pt x="0" y="1722"/>
                  </a:lnTo>
                  <a:lnTo>
                    <a:pt x="3993" y="1722"/>
                  </a:lnTo>
                  <a:lnTo>
                    <a:pt x="3993" y="1"/>
                  </a:lnTo>
                  <a:close/>
                </a:path>
              </a:pathLst>
            </a:custGeom>
            <a:solidFill>
              <a:srgbClr val="E3CC9A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9" name="Google Shape;1239;p159"/>
            <p:cNvSpPr/>
            <p:nvPr/>
          </p:nvSpPr>
          <p:spPr>
            <a:xfrm>
              <a:off x="1411650" y="1598025"/>
              <a:ext cx="486550" cy="284525"/>
            </a:xfrm>
            <a:custGeom>
              <a:rect b="b" l="l" r="r" t="t"/>
              <a:pathLst>
                <a:path extrusionOk="0" h="11381" w="19462">
                  <a:moveTo>
                    <a:pt x="1184" y="0"/>
                  </a:moveTo>
                  <a:cubicBezTo>
                    <a:pt x="527" y="0"/>
                    <a:pt x="1" y="538"/>
                    <a:pt x="1" y="1196"/>
                  </a:cubicBezTo>
                  <a:lnTo>
                    <a:pt x="1" y="11380"/>
                  </a:lnTo>
                  <a:lnTo>
                    <a:pt x="19461" y="11380"/>
                  </a:lnTo>
                  <a:lnTo>
                    <a:pt x="19461" y="1196"/>
                  </a:lnTo>
                  <a:cubicBezTo>
                    <a:pt x="19461" y="538"/>
                    <a:pt x="18935" y="0"/>
                    <a:pt x="18278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" name="Google Shape;1240;p159"/>
            <p:cNvSpPr/>
            <p:nvPr/>
          </p:nvSpPr>
          <p:spPr>
            <a:xfrm>
              <a:off x="1431375" y="1618650"/>
              <a:ext cx="450075" cy="246250"/>
            </a:xfrm>
            <a:custGeom>
              <a:rect b="b" l="l" r="r" t="t"/>
              <a:pathLst>
                <a:path extrusionOk="0" h="9850" w="18003">
                  <a:moveTo>
                    <a:pt x="1" y="0"/>
                  </a:moveTo>
                  <a:lnTo>
                    <a:pt x="1" y="9850"/>
                  </a:lnTo>
                  <a:lnTo>
                    <a:pt x="18003" y="9850"/>
                  </a:lnTo>
                  <a:lnTo>
                    <a:pt x="18003" y="0"/>
                  </a:lnTo>
                  <a:close/>
                </a:path>
              </a:pathLst>
            </a:custGeom>
            <a:solidFill>
              <a:srgbClr val="F7F0E1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1" name="Google Shape;1241;p159"/>
            <p:cNvSpPr/>
            <p:nvPr/>
          </p:nvSpPr>
          <p:spPr>
            <a:xfrm>
              <a:off x="1643850" y="1892975"/>
              <a:ext cx="22150" cy="22125"/>
            </a:xfrm>
            <a:custGeom>
              <a:rect b="b" l="l" r="r" t="t"/>
              <a:pathLst>
                <a:path extrusionOk="0" h="885" w="886">
                  <a:moveTo>
                    <a:pt x="443" y="0"/>
                  </a:moveTo>
                  <a:cubicBezTo>
                    <a:pt x="204" y="0"/>
                    <a:pt x="1" y="192"/>
                    <a:pt x="1" y="443"/>
                  </a:cubicBezTo>
                  <a:cubicBezTo>
                    <a:pt x="1" y="682"/>
                    <a:pt x="204" y="885"/>
                    <a:pt x="443" y="885"/>
                  </a:cubicBezTo>
                  <a:cubicBezTo>
                    <a:pt x="682" y="885"/>
                    <a:pt x="885" y="682"/>
                    <a:pt x="885" y="443"/>
                  </a:cubicBezTo>
                  <a:cubicBezTo>
                    <a:pt x="885" y="192"/>
                    <a:pt x="682" y="0"/>
                    <a:pt x="443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2" name="Google Shape;1242;p159"/>
            <p:cNvSpPr/>
            <p:nvPr/>
          </p:nvSpPr>
          <p:spPr>
            <a:xfrm>
              <a:off x="1461250" y="1732800"/>
              <a:ext cx="148250" cy="107300"/>
            </a:xfrm>
            <a:custGeom>
              <a:rect b="b" l="l" r="r" t="t"/>
              <a:pathLst>
                <a:path extrusionOk="0" h="4292" w="5930">
                  <a:moveTo>
                    <a:pt x="360" y="0"/>
                  </a:moveTo>
                  <a:cubicBezTo>
                    <a:pt x="156" y="0"/>
                    <a:pt x="1" y="156"/>
                    <a:pt x="1" y="359"/>
                  </a:cubicBezTo>
                  <a:lnTo>
                    <a:pt x="1" y="3933"/>
                  </a:lnTo>
                  <a:cubicBezTo>
                    <a:pt x="1" y="4124"/>
                    <a:pt x="156" y="4292"/>
                    <a:pt x="360" y="4292"/>
                  </a:cubicBezTo>
                  <a:lnTo>
                    <a:pt x="5571" y="4292"/>
                  </a:lnTo>
                  <a:cubicBezTo>
                    <a:pt x="5775" y="4292"/>
                    <a:pt x="5930" y="4124"/>
                    <a:pt x="5930" y="3933"/>
                  </a:cubicBezTo>
                  <a:lnTo>
                    <a:pt x="5930" y="359"/>
                  </a:lnTo>
                  <a:cubicBezTo>
                    <a:pt x="5930" y="156"/>
                    <a:pt x="5775" y="0"/>
                    <a:pt x="5571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3" name="Google Shape;1243;p159"/>
            <p:cNvSpPr/>
            <p:nvPr/>
          </p:nvSpPr>
          <p:spPr>
            <a:xfrm>
              <a:off x="1478000" y="1802125"/>
              <a:ext cx="114775" cy="6600"/>
            </a:xfrm>
            <a:custGeom>
              <a:rect b="b" l="l" r="r" t="t"/>
              <a:pathLst>
                <a:path extrusionOk="0" h="264" w="4591">
                  <a:moveTo>
                    <a:pt x="132" y="1"/>
                  </a:moveTo>
                  <a:cubicBezTo>
                    <a:pt x="60" y="1"/>
                    <a:pt x="0" y="60"/>
                    <a:pt x="0" y="132"/>
                  </a:cubicBezTo>
                  <a:lnTo>
                    <a:pt x="0" y="144"/>
                  </a:lnTo>
                  <a:cubicBezTo>
                    <a:pt x="0" y="204"/>
                    <a:pt x="60" y="264"/>
                    <a:pt x="132" y="264"/>
                  </a:cubicBezTo>
                  <a:lnTo>
                    <a:pt x="4459" y="264"/>
                  </a:lnTo>
                  <a:cubicBezTo>
                    <a:pt x="4531" y="264"/>
                    <a:pt x="4591" y="204"/>
                    <a:pt x="4591" y="144"/>
                  </a:cubicBezTo>
                  <a:lnTo>
                    <a:pt x="4591" y="132"/>
                  </a:lnTo>
                  <a:cubicBezTo>
                    <a:pt x="4591" y="60"/>
                    <a:pt x="4531" y="1"/>
                    <a:pt x="4459" y="1"/>
                  </a:cubicBezTo>
                  <a:close/>
                </a:path>
              </a:pathLst>
            </a:custGeom>
            <a:solidFill>
              <a:srgbClr val="F7F0E1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4" name="Google Shape;1244;p159"/>
            <p:cNvSpPr/>
            <p:nvPr/>
          </p:nvSpPr>
          <p:spPr>
            <a:xfrm>
              <a:off x="1478000" y="1817375"/>
              <a:ext cx="68150" cy="6300"/>
            </a:xfrm>
            <a:custGeom>
              <a:rect b="b" l="l" r="r" t="t"/>
              <a:pathLst>
                <a:path extrusionOk="0" h="252" w="2726">
                  <a:moveTo>
                    <a:pt x="132" y="0"/>
                  </a:moveTo>
                  <a:cubicBezTo>
                    <a:pt x="60" y="0"/>
                    <a:pt x="0" y="48"/>
                    <a:pt x="0" y="120"/>
                  </a:cubicBezTo>
                  <a:lnTo>
                    <a:pt x="0" y="132"/>
                  </a:lnTo>
                  <a:cubicBezTo>
                    <a:pt x="0" y="203"/>
                    <a:pt x="60" y="251"/>
                    <a:pt x="132" y="251"/>
                  </a:cubicBezTo>
                  <a:lnTo>
                    <a:pt x="2594" y="251"/>
                  </a:lnTo>
                  <a:cubicBezTo>
                    <a:pt x="2666" y="251"/>
                    <a:pt x="2726" y="203"/>
                    <a:pt x="2726" y="132"/>
                  </a:cubicBezTo>
                  <a:lnTo>
                    <a:pt x="2726" y="120"/>
                  </a:lnTo>
                  <a:cubicBezTo>
                    <a:pt x="2726" y="48"/>
                    <a:pt x="2666" y="0"/>
                    <a:pt x="2594" y="0"/>
                  </a:cubicBezTo>
                  <a:close/>
                </a:path>
              </a:pathLst>
            </a:custGeom>
            <a:solidFill>
              <a:srgbClr val="F7F0E1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5" name="Google Shape;1245;p159"/>
            <p:cNvSpPr/>
            <p:nvPr/>
          </p:nvSpPr>
          <p:spPr>
            <a:xfrm>
              <a:off x="1474400" y="1745050"/>
              <a:ext cx="40675" cy="40975"/>
            </a:xfrm>
            <a:custGeom>
              <a:rect b="b" l="l" r="r" t="t"/>
              <a:pathLst>
                <a:path extrusionOk="0" h="1639" w="1627">
                  <a:moveTo>
                    <a:pt x="814" y="0"/>
                  </a:moveTo>
                  <a:cubicBezTo>
                    <a:pt x="360" y="0"/>
                    <a:pt x="1" y="359"/>
                    <a:pt x="1" y="813"/>
                  </a:cubicBezTo>
                  <a:cubicBezTo>
                    <a:pt x="1" y="1267"/>
                    <a:pt x="360" y="1638"/>
                    <a:pt x="814" y="1638"/>
                  </a:cubicBezTo>
                  <a:cubicBezTo>
                    <a:pt x="1268" y="1638"/>
                    <a:pt x="1627" y="1267"/>
                    <a:pt x="1627" y="813"/>
                  </a:cubicBezTo>
                  <a:cubicBezTo>
                    <a:pt x="1627" y="371"/>
                    <a:pt x="1268" y="0"/>
                    <a:pt x="814" y="0"/>
                  </a:cubicBezTo>
                  <a:close/>
                </a:path>
              </a:pathLst>
            </a:custGeom>
            <a:solidFill>
              <a:srgbClr val="F4EAD6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6" name="Google Shape;1246;p159"/>
            <p:cNvSpPr/>
            <p:nvPr/>
          </p:nvSpPr>
          <p:spPr>
            <a:xfrm>
              <a:off x="1561375" y="1973650"/>
              <a:ext cx="187100" cy="14675"/>
            </a:xfrm>
            <a:custGeom>
              <a:rect b="b" l="l" r="r" t="t"/>
              <a:pathLst>
                <a:path extrusionOk="0" h="587" w="7484">
                  <a:moveTo>
                    <a:pt x="574" y="1"/>
                  </a:moveTo>
                  <a:cubicBezTo>
                    <a:pt x="263" y="1"/>
                    <a:pt x="0" y="264"/>
                    <a:pt x="0" y="587"/>
                  </a:cubicBezTo>
                  <a:lnTo>
                    <a:pt x="7483" y="587"/>
                  </a:lnTo>
                  <a:cubicBezTo>
                    <a:pt x="7483" y="264"/>
                    <a:pt x="7232" y="1"/>
                    <a:pt x="6910" y="1"/>
                  </a:cubicBezTo>
                  <a:close/>
                </a:path>
              </a:pathLst>
            </a:custGeom>
            <a:solidFill>
              <a:srgbClr val="F4EAD6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7" name="Google Shape;1247;p159"/>
            <p:cNvSpPr/>
            <p:nvPr/>
          </p:nvSpPr>
          <p:spPr>
            <a:xfrm>
              <a:off x="1462450" y="1670350"/>
              <a:ext cx="119575" cy="6575"/>
            </a:xfrm>
            <a:custGeom>
              <a:rect b="b" l="l" r="r" t="t"/>
              <a:pathLst>
                <a:path extrusionOk="0" h="263" w="4783">
                  <a:moveTo>
                    <a:pt x="120" y="0"/>
                  </a:moveTo>
                  <a:cubicBezTo>
                    <a:pt x="61" y="0"/>
                    <a:pt x="1" y="60"/>
                    <a:pt x="1" y="132"/>
                  </a:cubicBezTo>
                  <a:lnTo>
                    <a:pt x="1" y="143"/>
                  </a:lnTo>
                  <a:cubicBezTo>
                    <a:pt x="1" y="203"/>
                    <a:pt x="61" y="263"/>
                    <a:pt x="120" y="263"/>
                  </a:cubicBezTo>
                  <a:lnTo>
                    <a:pt x="4651" y="263"/>
                  </a:lnTo>
                  <a:cubicBezTo>
                    <a:pt x="4722" y="263"/>
                    <a:pt x="4782" y="203"/>
                    <a:pt x="4782" y="143"/>
                  </a:cubicBezTo>
                  <a:lnTo>
                    <a:pt x="4782" y="132"/>
                  </a:lnTo>
                  <a:cubicBezTo>
                    <a:pt x="4782" y="60"/>
                    <a:pt x="4722" y="0"/>
                    <a:pt x="4651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8" name="Google Shape;1248;p159"/>
            <p:cNvSpPr/>
            <p:nvPr/>
          </p:nvSpPr>
          <p:spPr>
            <a:xfrm>
              <a:off x="1462450" y="1710975"/>
              <a:ext cx="119575" cy="6300"/>
            </a:xfrm>
            <a:custGeom>
              <a:rect b="b" l="l" r="r" t="t"/>
              <a:pathLst>
                <a:path extrusionOk="0" h="252" w="4783">
                  <a:moveTo>
                    <a:pt x="120" y="1"/>
                  </a:moveTo>
                  <a:cubicBezTo>
                    <a:pt x="61" y="1"/>
                    <a:pt x="1" y="49"/>
                    <a:pt x="1" y="120"/>
                  </a:cubicBezTo>
                  <a:lnTo>
                    <a:pt x="1" y="132"/>
                  </a:lnTo>
                  <a:cubicBezTo>
                    <a:pt x="1" y="204"/>
                    <a:pt x="61" y="252"/>
                    <a:pt x="120" y="252"/>
                  </a:cubicBezTo>
                  <a:lnTo>
                    <a:pt x="4651" y="252"/>
                  </a:lnTo>
                  <a:cubicBezTo>
                    <a:pt x="4722" y="252"/>
                    <a:pt x="4782" y="204"/>
                    <a:pt x="4782" y="132"/>
                  </a:cubicBezTo>
                  <a:lnTo>
                    <a:pt x="4782" y="120"/>
                  </a:lnTo>
                  <a:cubicBezTo>
                    <a:pt x="4782" y="49"/>
                    <a:pt x="4722" y="1"/>
                    <a:pt x="4651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9" name="Google Shape;1249;p159"/>
            <p:cNvSpPr/>
            <p:nvPr/>
          </p:nvSpPr>
          <p:spPr>
            <a:xfrm>
              <a:off x="1462450" y="1690650"/>
              <a:ext cx="146475" cy="6300"/>
            </a:xfrm>
            <a:custGeom>
              <a:rect b="b" l="l" r="r" t="t"/>
              <a:pathLst>
                <a:path extrusionOk="0" h="252" w="5859">
                  <a:moveTo>
                    <a:pt x="120" y="1"/>
                  </a:moveTo>
                  <a:cubicBezTo>
                    <a:pt x="61" y="1"/>
                    <a:pt x="1" y="49"/>
                    <a:pt x="1" y="120"/>
                  </a:cubicBezTo>
                  <a:lnTo>
                    <a:pt x="1" y="132"/>
                  </a:lnTo>
                  <a:cubicBezTo>
                    <a:pt x="1" y="204"/>
                    <a:pt x="61" y="252"/>
                    <a:pt x="120" y="252"/>
                  </a:cubicBezTo>
                  <a:lnTo>
                    <a:pt x="5738" y="252"/>
                  </a:lnTo>
                  <a:cubicBezTo>
                    <a:pt x="5798" y="252"/>
                    <a:pt x="5858" y="204"/>
                    <a:pt x="5858" y="132"/>
                  </a:cubicBezTo>
                  <a:lnTo>
                    <a:pt x="5858" y="120"/>
                  </a:lnTo>
                  <a:cubicBezTo>
                    <a:pt x="5858" y="49"/>
                    <a:pt x="5798" y="1"/>
                    <a:pt x="5738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0" name="Google Shape;1250;p159"/>
            <p:cNvSpPr/>
            <p:nvPr/>
          </p:nvSpPr>
          <p:spPr>
            <a:xfrm>
              <a:off x="1454100" y="1912100"/>
              <a:ext cx="68150" cy="40075"/>
            </a:xfrm>
            <a:custGeom>
              <a:rect b="b" l="l" r="r" t="t"/>
              <a:pathLst>
                <a:path extrusionOk="0" h="1603" w="2726">
                  <a:moveTo>
                    <a:pt x="0" y="0"/>
                  </a:moveTo>
                  <a:lnTo>
                    <a:pt x="0" y="1602"/>
                  </a:lnTo>
                  <a:lnTo>
                    <a:pt x="2725" y="1602"/>
                  </a:lnTo>
                  <a:lnTo>
                    <a:pt x="2725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1" name="Google Shape;1251;p159"/>
            <p:cNvSpPr/>
            <p:nvPr/>
          </p:nvSpPr>
          <p:spPr>
            <a:xfrm>
              <a:off x="1474400" y="1904625"/>
              <a:ext cx="24850" cy="14975"/>
            </a:xfrm>
            <a:custGeom>
              <a:rect b="b" l="l" r="r" t="t"/>
              <a:pathLst>
                <a:path extrusionOk="0" h="599" w="994">
                  <a:moveTo>
                    <a:pt x="1" y="1"/>
                  </a:moveTo>
                  <a:lnTo>
                    <a:pt x="1" y="598"/>
                  </a:lnTo>
                  <a:lnTo>
                    <a:pt x="993" y="598"/>
                  </a:lnTo>
                  <a:lnTo>
                    <a:pt x="993" y="1"/>
                  </a:lnTo>
                  <a:close/>
                </a:path>
              </a:pathLst>
            </a:custGeom>
            <a:solidFill>
              <a:srgbClr val="C9A037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2" name="Google Shape;1252;p159"/>
            <p:cNvSpPr/>
            <p:nvPr/>
          </p:nvSpPr>
          <p:spPr>
            <a:xfrm>
              <a:off x="1644150" y="1651800"/>
              <a:ext cx="196375" cy="188300"/>
            </a:xfrm>
            <a:custGeom>
              <a:rect b="b" l="l" r="r" t="t"/>
              <a:pathLst>
                <a:path extrusionOk="0" h="7532" w="7855">
                  <a:moveTo>
                    <a:pt x="371" y="1"/>
                  </a:moveTo>
                  <a:cubicBezTo>
                    <a:pt x="168" y="1"/>
                    <a:pt x="1" y="168"/>
                    <a:pt x="1" y="383"/>
                  </a:cubicBezTo>
                  <a:lnTo>
                    <a:pt x="1" y="7161"/>
                  </a:lnTo>
                  <a:cubicBezTo>
                    <a:pt x="1" y="7364"/>
                    <a:pt x="168" y="7532"/>
                    <a:pt x="371" y="7532"/>
                  </a:cubicBezTo>
                  <a:lnTo>
                    <a:pt x="7472" y="7532"/>
                  </a:lnTo>
                  <a:cubicBezTo>
                    <a:pt x="7687" y="7532"/>
                    <a:pt x="7854" y="7364"/>
                    <a:pt x="7842" y="7161"/>
                  </a:cubicBezTo>
                  <a:lnTo>
                    <a:pt x="7842" y="383"/>
                  </a:lnTo>
                  <a:cubicBezTo>
                    <a:pt x="7842" y="180"/>
                    <a:pt x="7675" y="1"/>
                    <a:pt x="7472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3" name="Google Shape;1253;p159"/>
            <p:cNvSpPr/>
            <p:nvPr/>
          </p:nvSpPr>
          <p:spPr>
            <a:xfrm>
              <a:off x="1679425" y="1684075"/>
              <a:ext cx="128525" cy="128525"/>
            </a:xfrm>
            <a:custGeom>
              <a:rect b="b" l="l" r="r" t="t"/>
              <a:pathLst>
                <a:path extrusionOk="0" h="5141" w="5141">
                  <a:moveTo>
                    <a:pt x="0" y="1"/>
                  </a:moveTo>
                  <a:lnTo>
                    <a:pt x="0" y="5141"/>
                  </a:lnTo>
                  <a:lnTo>
                    <a:pt x="5140" y="5141"/>
                  </a:lnTo>
                  <a:lnTo>
                    <a:pt x="5140" y="1"/>
                  </a:ln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4" name="Google Shape;1254;p159"/>
            <p:cNvSpPr/>
            <p:nvPr/>
          </p:nvSpPr>
          <p:spPr>
            <a:xfrm>
              <a:off x="1748450" y="1744750"/>
              <a:ext cx="59500" cy="67850"/>
            </a:xfrm>
            <a:custGeom>
              <a:rect b="b" l="l" r="r" t="t"/>
              <a:pathLst>
                <a:path extrusionOk="0" h="2714" w="2380">
                  <a:moveTo>
                    <a:pt x="921" y="0"/>
                  </a:moveTo>
                  <a:lnTo>
                    <a:pt x="0" y="1100"/>
                  </a:lnTo>
                  <a:lnTo>
                    <a:pt x="0" y="2714"/>
                  </a:lnTo>
                  <a:lnTo>
                    <a:pt x="2379" y="2714"/>
                  </a:lnTo>
                  <a:lnTo>
                    <a:pt x="2379" y="1327"/>
                  </a:lnTo>
                  <a:lnTo>
                    <a:pt x="921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5" name="Google Shape;1255;p159"/>
            <p:cNvSpPr/>
            <p:nvPr/>
          </p:nvSpPr>
          <p:spPr>
            <a:xfrm>
              <a:off x="1679425" y="1731900"/>
              <a:ext cx="108500" cy="80700"/>
            </a:xfrm>
            <a:custGeom>
              <a:rect b="b" l="l" r="r" t="t"/>
              <a:pathLst>
                <a:path extrusionOk="0" h="3228" w="4340">
                  <a:moveTo>
                    <a:pt x="1040" y="0"/>
                  </a:moveTo>
                  <a:lnTo>
                    <a:pt x="0" y="1590"/>
                  </a:lnTo>
                  <a:lnTo>
                    <a:pt x="0" y="3228"/>
                  </a:lnTo>
                  <a:lnTo>
                    <a:pt x="4339" y="3228"/>
                  </a:lnTo>
                  <a:lnTo>
                    <a:pt x="1040" y="0"/>
                  </a:lnTo>
                  <a:close/>
                </a:path>
              </a:pathLst>
            </a:custGeom>
            <a:solidFill>
              <a:srgbClr val="00FF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6" name="Google Shape;1256;p159"/>
            <p:cNvSpPr/>
            <p:nvPr/>
          </p:nvSpPr>
          <p:spPr>
            <a:xfrm>
              <a:off x="1262825" y="1556925"/>
              <a:ext cx="63075" cy="57700"/>
            </a:xfrm>
            <a:custGeom>
              <a:rect b="b" l="l" r="r" t="t"/>
              <a:pathLst>
                <a:path extrusionOk="0" h="2308" w="2523">
                  <a:moveTo>
                    <a:pt x="1260" y="1"/>
                  </a:moveTo>
                  <a:cubicBezTo>
                    <a:pt x="966" y="1"/>
                    <a:pt x="670" y="114"/>
                    <a:pt x="443" y="341"/>
                  </a:cubicBezTo>
                  <a:cubicBezTo>
                    <a:pt x="1" y="796"/>
                    <a:pt x="1" y="1525"/>
                    <a:pt x="443" y="1967"/>
                  </a:cubicBezTo>
                  <a:cubicBezTo>
                    <a:pt x="670" y="2194"/>
                    <a:pt x="966" y="2308"/>
                    <a:pt x="1260" y="2308"/>
                  </a:cubicBezTo>
                  <a:cubicBezTo>
                    <a:pt x="1555" y="2308"/>
                    <a:pt x="1848" y="2194"/>
                    <a:pt x="2069" y="1967"/>
                  </a:cubicBezTo>
                  <a:cubicBezTo>
                    <a:pt x="2523" y="1525"/>
                    <a:pt x="2523" y="796"/>
                    <a:pt x="2069" y="341"/>
                  </a:cubicBezTo>
                  <a:cubicBezTo>
                    <a:pt x="1848" y="114"/>
                    <a:pt x="1555" y="1"/>
                    <a:pt x="1260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7" name="Google Shape;1257;p159"/>
            <p:cNvSpPr/>
            <p:nvPr/>
          </p:nvSpPr>
          <p:spPr>
            <a:xfrm>
              <a:off x="1025250" y="1538225"/>
              <a:ext cx="231625" cy="191900"/>
            </a:xfrm>
            <a:custGeom>
              <a:rect b="b" l="l" r="r" t="t"/>
              <a:pathLst>
                <a:path extrusionOk="0" h="7676" w="9265">
                  <a:moveTo>
                    <a:pt x="9024" y="1"/>
                  </a:moveTo>
                  <a:cubicBezTo>
                    <a:pt x="9017" y="1"/>
                    <a:pt x="9009" y="1"/>
                    <a:pt x="9002" y="2"/>
                  </a:cubicBezTo>
                  <a:lnTo>
                    <a:pt x="7567" y="109"/>
                  </a:lnTo>
                  <a:cubicBezTo>
                    <a:pt x="7508" y="109"/>
                    <a:pt x="7460" y="133"/>
                    <a:pt x="7424" y="169"/>
                  </a:cubicBezTo>
                  <a:lnTo>
                    <a:pt x="96" y="7281"/>
                  </a:lnTo>
                  <a:cubicBezTo>
                    <a:pt x="1" y="7365"/>
                    <a:pt x="1" y="7520"/>
                    <a:pt x="96" y="7604"/>
                  </a:cubicBezTo>
                  <a:cubicBezTo>
                    <a:pt x="132" y="7652"/>
                    <a:pt x="204" y="7676"/>
                    <a:pt x="264" y="7676"/>
                  </a:cubicBezTo>
                  <a:cubicBezTo>
                    <a:pt x="323" y="7676"/>
                    <a:pt x="383" y="7652"/>
                    <a:pt x="419" y="7616"/>
                  </a:cubicBezTo>
                  <a:lnTo>
                    <a:pt x="7687" y="563"/>
                  </a:lnTo>
                  <a:lnTo>
                    <a:pt x="9038" y="468"/>
                  </a:lnTo>
                  <a:cubicBezTo>
                    <a:pt x="9169" y="456"/>
                    <a:pt x="9265" y="336"/>
                    <a:pt x="9253" y="217"/>
                  </a:cubicBezTo>
                  <a:cubicBezTo>
                    <a:pt x="9241" y="93"/>
                    <a:pt x="9145" y="1"/>
                    <a:pt x="9024" y="1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8" name="Google Shape;1258;p159"/>
            <p:cNvSpPr/>
            <p:nvPr/>
          </p:nvSpPr>
          <p:spPr>
            <a:xfrm>
              <a:off x="1036300" y="1718525"/>
              <a:ext cx="84300" cy="250975"/>
            </a:xfrm>
            <a:custGeom>
              <a:rect b="b" l="l" r="r" t="t"/>
              <a:pathLst>
                <a:path extrusionOk="0" h="10039" w="3372">
                  <a:moveTo>
                    <a:pt x="268" y="0"/>
                  </a:moveTo>
                  <a:cubicBezTo>
                    <a:pt x="246" y="0"/>
                    <a:pt x="225" y="3"/>
                    <a:pt x="204" y="10"/>
                  </a:cubicBezTo>
                  <a:cubicBezTo>
                    <a:pt x="73" y="45"/>
                    <a:pt x="1" y="177"/>
                    <a:pt x="37" y="296"/>
                  </a:cubicBezTo>
                  <a:lnTo>
                    <a:pt x="2882" y="9871"/>
                  </a:lnTo>
                  <a:cubicBezTo>
                    <a:pt x="2918" y="9979"/>
                    <a:pt x="3013" y="10039"/>
                    <a:pt x="3109" y="10039"/>
                  </a:cubicBezTo>
                  <a:cubicBezTo>
                    <a:pt x="3133" y="10039"/>
                    <a:pt x="3157" y="10039"/>
                    <a:pt x="3181" y="10027"/>
                  </a:cubicBezTo>
                  <a:cubicBezTo>
                    <a:pt x="3300" y="9991"/>
                    <a:pt x="3372" y="9859"/>
                    <a:pt x="3336" y="9740"/>
                  </a:cubicBezTo>
                  <a:lnTo>
                    <a:pt x="491" y="165"/>
                  </a:lnTo>
                  <a:cubicBezTo>
                    <a:pt x="461" y="66"/>
                    <a:pt x="367" y="0"/>
                    <a:pt x="268" y="0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9" name="Google Shape;1259;p159"/>
            <p:cNvSpPr/>
            <p:nvPr/>
          </p:nvSpPr>
          <p:spPr>
            <a:xfrm>
              <a:off x="1223975" y="1487075"/>
              <a:ext cx="67275" cy="78400"/>
            </a:xfrm>
            <a:custGeom>
              <a:rect b="b" l="l" r="r" t="t"/>
              <a:pathLst>
                <a:path extrusionOk="0" h="3136" w="2691">
                  <a:moveTo>
                    <a:pt x="876" y="1"/>
                  </a:moveTo>
                  <a:cubicBezTo>
                    <a:pt x="749" y="1"/>
                    <a:pt x="620" y="33"/>
                    <a:pt x="503" y="99"/>
                  </a:cubicBezTo>
                  <a:cubicBezTo>
                    <a:pt x="132" y="314"/>
                    <a:pt x="1" y="780"/>
                    <a:pt x="216" y="1151"/>
                  </a:cubicBezTo>
                  <a:lnTo>
                    <a:pt x="1364" y="3135"/>
                  </a:lnTo>
                  <a:lnTo>
                    <a:pt x="2690" y="2370"/>
                  </a:lnTo>
                  <a:lnTo>
                    <a:pt x="1543" y="386"/>
                  </a:lnTo>
                  <a:cubicBezTo>
                    <a:pt x="1398" y="137"/>
                    <a:pt x="1139" y="1"/>
                    <a:pt x="876" y="1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0" name="Google Shape;1260;p159"/>
            <p:cNvSpPr/>
            <p:nvPr/>
          </p:nvSpPr>
          <p:spPr>
            <a:xfrm>
              <a:off x="1046175" y="1959025"/>
              <a:ext cx="136000" cy="29000"/>
            </a:xfrm>
            <a:custGeom>
              <a:rect b="b" l="l" r="r" t="t"/>
              <a:pathLst>
                <a:path extrusionOk="0" h="1160" w="5440">
                  <a:moveTo>
                    <a:pt x="2750" y="0"/>
                  </a:moveTo>
                  <a:cubicBezTo>
                    <a:pt x="742" y="0"/>
                    <a:pt x="0" y="1160"/>
                    <a:pt x="0" y="1160"/>
                  </a:cubicBezTo>
                  <a:lnTo>
                    <a:pt x="5439" y="1160"/>
                  </a:lnTo>
                  <a:cubicBezTo>
                    <a:pt x="5439" y="1160"/>
                    <a:pt x="4746" y="0"/>
                    <a:pt x="2750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1" name="Google Shape;1261;p159"/>
            <p:cNvSpPr/>
            <p:nvPr/>
          </p:nvSpPr>
          <p:spPr>
            <a:xfrm>
              <a:off x="1030025" y="1711575"/>
              <a:ext cx="39475" cy="25425"/>
            </a:xfrm>
            <a:custGeom>
              <a:rect b="b" l="l" r="r" t="t"/>
              <a:pathLst>
                <a:path extrusionOk="0" h="1017" w="1579">
                  <a:moveTo>
                    <a:pt x="1" y="1"/>
                  </a:moveTo>
                  <a:lnTo>
                    <a:pt x="1" y="1005"/>
                  </a:lnTo>
                  <a:lnTo>
                    <a:pt x="945" y="1005"/>
                  </a:lnTo>
                  <a:cubicBezTo>
                    <a:pt x="993" y="1017"/>
                    <a:pt x="1029" y="1017"/>
                    <a:pt x="1065" y="1017"/>
                  </a:cubicBezTo>
                  <a:cubicBezTo>
                    <a:pt x="1352" y="1017"/>
                    <a:pt x="1579" y="790"/>
                    <a:pt x="1579" y="515"/>
                  </a:cubicBezTo>
                  <a:cubicBezTo>
                    <a:pt x="1579" y="228"/>
                    <a:pt x="1352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2" name="Google Shape;1262;p159"/>
            <p:cNvSpPr/>
            <p:nvPr/>
          </p:nvSpPr>
          <p:spPr>
            <a:xfrm>
              <a:off x="1018375" y="1711575"/>
              <a:ext cx="25725" cy="25425"/>
            </a:xfrm>
            <a:custGeom>
              <a:rect b="b" l="l" r="r" t="t"/>
              <a:pathLst>
                <a:path extrusionOk="0" h="1017" w="1029">
                  <a:moveTo>
                    <a:pt x="515" y="1"/>
                  </a:moveTo>
                  <a:cubicBezTo>
                    <a:pt x="228" y="1"/>
                    <a:pt x="1" y="228"/>
                    <a:pt x="1" y="515"/>
                  </a:cubicBezTo>
                  <a:cubicBezTo>
                    <a:pt x="1" y="790"/>
                    <a:pt x="228" y="1017"/>
                    <a:pt x="515" y="1017"/>
                  </a:cubicBezTo>
                  <a:cubicBezTo>
                    <a:pt x="802" y="1017"/>
                    <a:pt x="1029" y="790"/>
                    <a:pt x="1029" y="515"/>
                  </a:cubicBezTo>
                  <a:cubicBezTo>
                    <a:pt x="1029" y="228"/>
                    <a:pt x="802" y="1"/>
                    <a:pt x="515" y="1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3" name="Google Shape;1263;p159"/>
            <p:cNvSpPr/>
            <p:nvPr/>
          </p:nvSpPr>
          <p:spPr>
            <a:xfrm>
              <a:off x="1229650" y="1524500"/>
              <a:ext cx="118375" cy="92675"/>
            </a:xfrm>
            <a:custGeom>
              <a:rect b="b" l="l" r="r" t="t"/>
              <a:pathLst>
                <a:path extrusionOk="0" h="3707" w="4735">
                  <a:moveTo>
                    <a:pt x="2511" y="1"/>
                  </a:moveTo>
                  <a:cubicBezTo>
                    <a:pt x="1125" y="1"/>
                    <a:pt x="1" y="1124"/>
                    <a:pt x="1" y="2511"/>
                  </a:cubicBezTo>
                  <a:cubicBezTo>
                    <a:pt x="1" y="2941"/>
                    <a:pt x="109" y="3348"/>
                    <a:pt x="300" y="3706"/>
                  </a:cubicBezTo>
                  <a:lnTo>
                    <a:pt x="4735" y="1328"/>
                  </a:lnTo>
                  <a:cubicBezTo>
                    <a:pt x="4316" y="527"/>
                    <a:pt x="3479" y="1"/>
                    <a:pt x="2511" y="1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4" name="Google Shape;1264;p159"/>
            <p:cNvSpPr/>
            <p:nvPr/>
          </p:nvSpPr>
          <p:spPr>
            <a:xfrm>
              <a:off x="2064325" y="1862800"/>
              <a:ext cx="116575" cy="124925"/>
            </a:xfrm>
            <a:custGeom>
              <a:rect b="b" l="l" r="r" t="t"/>
              <a:pathLst>
                <a:path extrusionOk="0" h="4997" w="4663">
                  <a:moveTo>
                    <a:pt x="0" y="0"/>
                  </a:moveTo>
                  <a:lnTo>
                    <a:pt x="729" y="4997"/>
                  </a:lnTo>
                  <a:lnTo>
                    <a:pt x="3969" y="4997"/>
                  </a:lnTo>
                  <a:lnTo>
                    <a:pt x="4662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5" name="Google Shape;1265;p159"/>
            <p:cNvSpPr/>
            <p:nvPr/>
          </p:nvSpPr>
          <p:spPr>
            <a:xfrm>
              <a:off x="2032650" y="1889950"/>
              <a:ext cx="50825" cy="69100"/>
            </a:xfrm>
            <a:custGeom>
              <a:rect b="b" l="l" r="r" t="t"/>
              <a:pathLst>
                <a:path extrusionOk="0" h="2764" w="2033">
                  <a:moveTo>
                    <a:pt x="1629" y="0"/>
                  </a:moveTo>
                  <a:cubicBezTo>
                    <a:pt x="1414" y="0"/>
                    <a:pt x="870" y="31"/>
                    <a:pt x="466" y="349"/>
                  </a:cubicBezTo>
                  <a:cubicBezTo>
                    <a:pt x="156" y="588"/>
                    <a:pt x="0" y="946"/>
                    <a:pt x="0" y="1388"/>
                  </a:cubicBezTo>
                  <a:cubicBezTo>
                    <a:pt x="0" y="1795"/>
                    <a:pt x="144" y="2118"/>
                    <a:pt x="454" y="2357"/>
                  </a:cubicBezTo>
                  <a:cubicBezTo>
                    <a:pt x="921" y="2727"/>
                    <a:pt x="1590" y="2763"/>
                    <a:pt x="1889" y="2763"/>
                  </a:cubicBezTo>
                  <a:lnTo>
                    <a:pt x="2032" y="2763"/>
                  </a:lnTo>
                  <a:lnTo>
                    <a:pt x="1973" y="2225"/>
                  </a:lnTo>
                  <a:cubicBezTo>
                    <a:pt x="1973" y="2225"/>
                    <a:pt x="1946" y="2227"/>
                    <a:pt x="1901" y="2227"/>
                  </a:cubicBezTo>
                  <a:cubicBezTo>
                    <a:pt x="1712" y="2227"/>
                    <a:pt x="1193" y="2203"/>
                    <a:pt x="885" y="1962"/>
                  </a:cubicBezTo>
                  <a:cubicBezTo>
                    <a:pt x="717" y="1831"/>
                    <a:pt x="634" y="1640"/>
                    <a:pt x="634" y="1388"/>
                  </a:cubicBezTo>
                  <a:cubicBezTo>
                    <a:pt x="634" y="1102"/>
                    <a:pt x="717" y="886"/>
                    <a:pt x="897" y="755"/>
                  </a:cubicBezTo>
                  <a:cubicBezTo>
                    <a:pt x="1117" y="571"/>
                    <a:pt x="1451" y="550"/>
                    <a:pt x="1594" y="550"/>
                  </a:cubicBezTo>
                  <a:cubicBezTo>
                    <a:pt x="1636" y="550"/>
                    <a:pt x="1662" y="552"/>
                    <a:pt x="1662" y="552"/>
                  </a:cubicBezTo>
                  <a:lnTo>
                    <a:pt x="1721" y="2"/>
                  </a:lnTo>
                  <a:cubicBezTo>
                    <a:pt x="1714" y="2"/>
                    <a:pt x="1682" y="0"/>
                    <a:pt x="1629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6" name="Google Shape;1266;p159"/>
            <p:cNvSpPr/>
            <p:nvPr/>
          </p:nvSpPr>
          <p:spPr>
            <a:xfrm>
              <a:off x="984025" y="1151725"/>
              <a:ext cx="281225" cy="248625"/>
            </a:xfrm>
            <a:custGeom>
              <a:rect b="b" l="l" r="r" t="t"/>
              <a:pathLst>
                <a:path extrusionOk="0" h="9945" w="11249">
                  <a:moveTo>
                    <a:pt x="5616" y="0"/>
                  </a:moveTo>
                  <a:cubicBezTo>
                    <a:pt x="3613" y="0"/>
                    <a:pt x="1729" y="1223"/>
                    <a:pt x="980" y="3209"/>
                  </a:cubicBezTo>
                  <a:cubicBezTo>
                    <a:pt x="0" y="5779"/>
                    <a:pt x="1291" y="8648"/>
                    <a:pt x="3861" y="9616"/>
                  </a:cubicBezTo>
                  <a:cubicBezTo>
                    <a:pt x="4445" y="9839"/>
                    <a:pt x="5044" y="9944"/>
                    <a:pt x="5632" y="9944"/>
                  </a:cubicBezTo>
                  <a:cubicBezTo>
                    <a:pt x="7636" y="9944"/>
                    <a:pt x="9520" y="8722"/>
                    <a:pt x="10268" y="6735"/>
                  </a:cubicBezTo>
                  <a:cubicBezTo>
                    <a:pt x="11248" y="4165"/>
                    <a:pt x="9957" y="1297"/>
                    <a:pt x="7387" y="328"/>
                  </a:cubicBezTo>
                  <a:cubicBezTo>
                    <a:pt x="6804" y="106"/>
                    <a:pt x="6205" y="0"/>
                    <a:pt x="5616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7" name="Google Shape;1267;p159"/>
            <p:cNvSpPr/>
            <p:nvPr/>
          </p:nvSpPr>
          <p:spPr>
            <a:xfrm>
              <a:off x="1016875" y="1177975"/>
              <a:ext cx="215500" cy="196125"/>
            </a:xfrm>
            <a:custGeom>
              <a:rect b="b" l="l" r="r" t="t"/>
              <a:pathLst>
                <a:path extrusionOk="0" h="7845" w="8620">
                  <a:moveTo>
                    <a:pt x="4312" y="1"/>
                  </a:moveTo>
                  <a:cubicBezTo>
                    <a:pt x="2531" y="1"/>
                    <a:pt x="912" y="1225"/>
                    <a:pt x="491" y="3032"/>
                  </a:cubicBezTo>
                  <a:cubicBezTo>
                    <a:pt x="1" y="5148"/>
                    <a:pt x="1304" y="7251"/>
                    <a:pt x="3420" y="7741"/>
                  </a:cubicBezTo>
                  <a:cubicBezTo>
                    <a:pt x="3719" y="7811"/>
                    <a:pt x="4018" y="7845"/>
                    <a:pt x="4313" y="7845"/>
                  </a:cubicBezTo>
                  <a:cubicBezTo>
                    <a:pt x="6092" y="7845"/>
                    <a:pt x="7709" y="6628"/>
                    <a:pt x="8129" y="4813"/>
                  </a:cubicBezTo>
                  <a:cubicBezTo>
                    <a:pt x="8620" y="2709"/>
                    <a:pt x="7305" y="593"/>
                    <a:pt x="5201" y="103"/>
                  </a:cubicBezTo>
                  <a:cubicBezTo>
                    <a:pt x="4903" y="34"/>
                    <a:pt x="4606" y="1"/>
                    <a:pt x="4312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8" name="Google Shape;1268;p159"/>
            <p:cNvSpPr/>
            <p:nvPr/>
          </p:nvSpPr>
          <p:spPr>
            <a:xfrm>
              <a:off x="1084725" y="1208325"/>
              <a:ext cx="40075" cy="92975"/>
            </a:xfrm>
            <a:custGeom>
              <a:rect b="b" l="l" r="r" t="t"/>
              <a:pathLst>
                <a:path extrusionOk="0" fill="none" h="3719" w="1603">
                  <a:moveTo>
                    <a:pt x="1602" y="1"/>
                  </a:moveTo>
                  <a:lnTo>
                    <a:pt x="1602" y="2714"/>
                  </a:lnTo>
                  <a:lnTo>
                    <a:pt x="0" y="3718"/>
                  </a:lnTo>
                </a:path>
              </a:pathLst>
            </a:custGeom>
            <a:noFill/>
            <a:ln cap="rnd" cmpd="sng" w="80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9" name="Google Shape;1269;p159"/>
            <p:cNvSpPr/>
            <p:nvPr/>
          </p:nvSpPr>
          <p:spPr>
            <a:xfrm>
              <a:off x="1027650" y="2040900"/>
              <a:ext cx="88475" cy="349075"/>
            </a:xfrm>
            <a:custGeom>
              <a:rect b="b" l="l" r="r" t="t"/>
              <a:pathLst>
                <a:path extrusionOk="0" h="13963" w="3539">
                  <a:moveTo>
                    <a:pt x="2905" y="0"/>
                  </a:moveTo>
                  <a:lnTo>
                    <a:pt x="0" y="13831"/>
                  </a:lnTo>
                  <a:lnTo>
                    <a:pt x="634" y="13962"/>
                  </a:lnTo>
                  <a:lnTo>
                    <a:pt x="3539" y="132"/>
                  </a:lnTo>
                  <a:lnTo>
                    <a:pt x="2905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0" name="Google Shape;1270;p159"/>
            <p:cNvSpPr/>
            <p:nvPr/>
          </p:nvSpPr>
          <p:spPr>
            <a:xfrm>
              <a:off x="1117600" y="2040900"/>
              <a:ext cx="88475" cy="349075"/>
            </a:xfrm>
            <a:custGeom>
              <a:rect b="b" l="l" r="r" t="t"/>
              <a:pathLst>
                <a:path extrusionOk="0" h="13963" w="3539">
                  <a:moveTo>
                    <a:pt x="634" y="0"/>
                  </a:moveTo>
                  <a:lnTo>
                    <a:pt x="0" y="144"/>
                  </a:lnTo>
                  <a:lnTo>
                    <a:pt x="2905" y="13962"/>
                  </a:lnTo>
                  <a:lnTo>
                    <a:pt x="3539" y="13831"/>
                  </a:lnTo>
                  <a:lnTo>
                    <a:pt x="634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1" name="Google Shape;1271;p159"/>
            <p:cNvSpPr/>
            <p:nvPr/>
          </p:nvSpPr>
          <p:spPr>
            <a:xfrm>
              <a:off x="1044975" y="2335550"/>
              <a:ext cx="145275" cy="16475"/>
            </a:xfrm>
            <a:custGeom>
              <a:rect b="b" l="l" r="r" t="t"/>
              <a:pathLst>
                <a:path extrusionOk="0" h="659" w="5811">
                  <a:moveTo>
                    <a:pt x="1" y="1"/>
                  </a:moveTo>
                  <a:lnTo>
                    <a:pt x="1" y="658"/>
                  </a:lnTo>
                  <a:lnTo>
                    <a:pt x="5810" y="658"/>
                  </a:lnTo>
                  <a:lnTo>
                    <a:pt x="5810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2" name="Google Shape;1272;p159"/>
            <p:cNvSpPr/>
            <p:nvPr/>
          </p:nvSpPr>
          <p:spPr>
            <a:xfrm>
              <a:off x="1024350" y="2031625"/>
              <a:ext cx="189500" cy="22150"/>
            </a:xfrm>
            <a:custGeom>
              <a:rect b="b" l="l" r="r" t="t"/>
              <a:pathLst>
                <a:path extrusionOk="0" h="886" w="7580">
                  <a:moveTo>
                    <a:pt x="1" y="1"/>
                  </a:moveTo>
                  <a:lnTo>
                    <a:pt x="1" y="885"/>
                  </a:lnTo>
                  <a:lnTo>
                    <a:pt x="7579" y="885"/>
                  </a:lnTo>
                  <a:lnTo>
                    <a:pt x="7579" y="1"/>
                  </a:ln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3" name="Google Shape;1273;p159"/>
            <p:cNvSpPr/>
            <p:nvPr/>
          </p:nvSpPr>
          <p:spPr>
            <a:xfrm>
              <a:off x="2057750" y="2041200"/>
              <a:ext cx="88475" cy="348775"/>
            </a:xfrm>
            <a:custGeom>
              <a:rect b="b" l="l" r="r" t="t"/>
              <a:pathLst>
                <a:path extrusionOk="0" h="13951" w="3539">
                  <a:moveTo>
                    <a:pt x="2905" y="0"/>
                  </a:moveTo>
                  <a:lnTo>
                    <a:pt x="0" y="13819"/>
                  </a:lnTo>
                  <a:lnTo>
                    <a:pt x="634" y="13950"/>
                  </a:lnTo>
                  <a:lnTo>
                    <a:pt x="3539" y="132"/>
                  </a:lnTo>
                  <a:lnTo>
                    <a:pt x="2905" y="0"/>
                  </a:ln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4" name="Google Shape;1274;p159"/>
            <p:cNvSpPr/>
            <p:nvPr/>
          </p:nvSpPr>
          <p:spPr>
            <a:xfrm>
              <a:off x="2147400" y="2041200"/>
              <a:ext cx="88775" cy="348775"/>
            </a:xfrm>
            <a:custGeom>
              <a:rect b="b" l="l" r="r" t="t"/>
              <a:pathLst>
                <a:path extrusionOk="0" h="13951" w="3551">
                  <a:moveTo>
                    <a:pt x="646" y="0"/>
                  </a:moveTo>
                  <a:lnTo>
                    <a:pt x="0" y="132"/>
                  </a:lnTo>
                  <a:lnTo>
                    <a:pt x="2905" y="13950"/>
                  </a:lnTo>
                  <a:lnTo>
                    <a:pt x="3551" y="13819"/>
                  </a:lnTo>
                  <a:lnTo>
                    <a:pt x="646" y="0"/>
                  </a:ln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5" name="Google Shape;1275;p159"/>
            <p:cNvSpPr/>
            <p:nvPr/>
          </p:nvSpPr>
          <p:spPr>
            <a:xfrm>
              <a:off x="2075075" y="2335550"/>
              <a:ext cx="145275" cy="16475"/>
            </a:xfrm>
            <a:custGeom>
              <a:rect b="b" l="l" r="r" t="t"/>
              <a:pathLst>
                <a:path extrusionOk="0" h="659" w="5811">
                  <a:moveTo>
                    <a:pt x="1" y="1"/>
                  </a:moveTo>
                  <a:lnTo>
                    <a:pt x="1" y="658"/>
                  </a:lnTo>
                  <a:lnTo>
                    <a:pt x="5810" y="658"/>
                  </a:lnTo>
                  <a:lnTo>
                    <a:pt x="5810" y="1"/>
                  </a:ln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6" name="Google Shape;1276;p159"/>
            <p:cNvSpPr/>
            <p:nvPr/>
          </p:nvSpPr>
          <p:spPr>
            <a:xfrm>
              <a:off x="2054450" y="2031625"/>
              <a:ext cx="189500" cy="22150"/>
            </a:xfrm>
            <a:custGeom>
              <a:rect b="b" l="l" r="r" t="t"/>
              <a:pathLst>
                <a:path extrusionOk="0" h="886" w="7580">
                  <a:moveTo>
                    <a:pt x="1" y="1"/>
                  </a:moveTo>
                  <a:lnTo>
                    <a:pt x="1" y="885"/>
                  </a:lnTo>
                  <a:lnTo>
                    <a:pt x="7579" y="885"/>
                  </a:lnTo>
                  <a:lnTo>
                    <a:pt x="7579" y="1"/>
                  </a:lnTo>
                  <a:close/>
                </a:path>
              </a:pathLst>
            </a:custGeom>
            <a:solidFill>
              <a:srgbClr val="38761D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7" name="Google Shape;1277;p159"/>
            <p:cNvSpPr/>
            <p:nvPr/>
          </p:nvSpPr>
          <p:spPr>
            <a:xfrm>
              <a:off x="972950" y="1988900"/>
              <a:ext cx="1325975" cy="42750"/>
            </a:xfrm>
            <a:custGeom>
              <a:rect b="b" l="l" r="r" t="t"/>
              <a:pathLst>
                <a:path extrusionOk="0" h="1710" w="53039">
                  <a:moveTo>
                    <a:pt x="1" y="1"/>
                  </a:moveTo>
                  <a:lnTo>
                    <a:pt x="1" y="1710"/>
                  </a:lnTo>
                  <a:lnTo>
                    <a:pt x="53039" y="1710"/>
                  </a:lnTo>
                  <a:lnTo>
                    <a:pt x="53039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8" name="Google Shape;1278;p159"/>
            <p:cNvSpPr/>
            <p:nvPr/>
          </p:nvSpPr>
          <p:spPr>
            <a:xfrm>
              <a:off x="819350" y="2382775"/>
              <a:ext cx="1640650" cy="11075"/>
            </a:xfrm>
            <a:custGeom>
              <a:rect b="b" l="l" r="r" t="t"/>
              <a:pathLst>
                <a:path extrusionOk="0" h="443" w="65626">
                  <a:moveTo>
                    <a:pt x="216" y="0"/>
                  </a:moveTo>
                  <a:cubicBezTo>
                    <a:pt x="96" y="0"/>
                    <a:pt x="1" y="108"/>
                    <a:pt x="1" y="227"/>
                  </a:cubicBezTo>
                  <a:cubicBezTo>
                    <a:pt x="1" y="347"/>
                    <a:pt x="96" y="443"/>
                    <a:pt x="216" y="443"/>
                  </a:cubicBezTo>
                  <a:lnTo>
                    <a:pt x="65411" y="443"/>
                  </a:lnTo>
                  <a:cubicBezTo>
                    <a:pt x="65530" y="443"/>
                    <a:pt x="65626" y="347"/>
                    <a:pt x="65626" y="227"/>
                  </a:cubicBezTo>
                  <a:cubicBezTo>
                    <a:pt x="65626" y="108"/>
                    <a:pt x="65530" y="0"/>
                    <a:pt x="65411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9" name="Google Shape;1279;p159"/>
            <p:cNvSpPr/>
            <p:nvPr/>
          </p:nvSpPr>
          <p:spPr>
            <a:xfrm>
              <a:off x="1767875" y="2410275"/>
              <a:ext cx="32300" cy="32000"/>
            </a:xfrm>
            <a:custGeom>
              <a:rect b="b" l="l" r="r" t="t"/>
              <a:pathLst>
                <a:path extrusionOk="0" h="1280" w="1292">
                  <a:moveTo>
                    <a:pt x="646" y="1279"/>
                  </a:moveTo>
                  <a:cubicBezTo>
                    <a:pt x="287" y="1279"/>
                    <a:pt x="0" y="992"/>
                    <a:pt x="0" y="646"/>
                  </a:cubicBezTo>
                  <a:cubicBezTo>
                    <a:pt x="0" y="287"/>
                    <a:pt x="287" y="0"/>
                    <a:pt x="646" y="0"/>
                  </a:cubicBezTo>
                  <a:cubicBezTo>
                    <a:pt x="1004" y="0"/>
                    <a:pt x="1291" y="287"/>
                    <a:pt x="1291" y="646"/>
                  </a:cubicBezTo>
                  <a:cubicBezTo>
                    <a:pt x="1291" y="992"/>
                    <a:pt x="1004" y="1279"/>
                    <a:pt x="646" y="1279"/>
                  </a:cubicBezTo>
                  <a:close/>
                </a:path>
              </a:pathLst>
            </a:custGeom>
            <a:solidFill>
              <a:srgbClr val="C0920A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0" name="Google Shape;1280;p159"/>
            <p:cNvSpPr/>
            <p:nvPr/>
          </p:nvSpPr>
          <p:spPr>
            <a:xfrm>
              <a:off x="1601725" y="2410275"/>
              <a:ext cx="32000" cy="32000"/>
            </a:xfrm>
            <a:custGeom>
              <a:rect b="b" l="l" r="r" t="t"/>
              <a:pathLst>
                <a:path extrusionOk="0" h="1280" w="1280">
                  <a:moveTo>
                    <a:pt x="634" y="1279"/>
                  </a:moveTo>
                  <a:cubicBezTo>
                    <a:pt x="287" y="1279"/>
                    <a:pt x="0" y="992"/>
                    <a:pt x="0" y="646"/>
                  </a:cubicBezTo>
                  <a:cubicBezTo>
                    <a:pt x="0" y="287"/>
                    <a:pt x="287" y="0"/>
                    <a:pt x="634" y="0"/>
                  </a:cubicBezTo>
                  <a:cubicBezTo>
                    <a:pt x="992" y="0"/>
                    <a:pt x="1279" y="287"/>
                    <a:pt x="1279" y="646"/>
                  </a:cubicBezTo>
                  <a:cubicBezTo>
                    <a:pt x="1279" y="992"/>
                    <a:pt x="992" y="1279"/>
                    <a:pt x="634" y="1279"/>
                  </a:cubicBezTo>
                  <a:close/>
                </a:path>
              </a:pathLst>
            </a:custGeom>
            <a:solidFill>
              <a:srgbClr val="C0920A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1" name="Google Shape;1281;p159"/>
            <p:cNvSpPr/>
            <p:nvPr/>
          </p:nvSpPr>
          <p:spPr>
            <a:xfrm>
              <a:off x="1760700" y="2275775"/>
              <a:ext cx="28425" cy="109700"/>
            </a:xfrm>
            <a:custGeom>
              <a:rect b="b" l="l" r="r" t="t"/>
              <a:pathLst>
                <a:path extrusionOk="0" h="4388" w="1137">
                  <a:moveTo>
                    <a:pt x="0" y="1"/>
                  </a:moveTo>
                  <a:lnTo>
                    <a:pt x="1136" y="1"/>
                  </a:lnTo>
                  <a:lnTo>
                    <a:pt x="1136" y="4388"/>
                  </a:lnTo>
                  <a:lnTo>
                    <a:pt x="0" y="4388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2" name="Google Shape;1282;p159"/>
            <p:cNvSpPr/>
            <p:nvPr/>
          </p:nvSpPr>
          <p:spPr>
            <a:xfrm>
              <a:off x="1609775" y="2372000"/>
              <a:ext cx="330250" cy="43075"/>
            </a:xfrm>
            <a:custGeom>
              <a:rect b="b" l="l" r="r" t="t"/>
              <a:pathLst>
                <a:path extrusionOk="0" h="1723" w="13210">
                  <a:moveTo>
                    <a:pt x="7113" y="1"/>
                  </a:moveTo>
                  <a:lnTo>
                    <a:pt x="6097" y="1"/>
                  </a:lnTo>
                  <a:cubicBezTo>
                    <a:pt x="5954" y="1"/>
                    <a:pt x="5846" y="109"/>
                    <a:pt x="5846" y="252"/>
                  </a:cubicBezTo>
                  <a:lnTo>
                    <a:pt x="5846" y="718"/>
                  </a:lnTo>
                  <a:lnTo>
                    <a:pt x="670" y="1017"/>
                  </a:lnTo>
                  <a:cubicBezTo>
                    <a:pt x="300" y="1041"/>
                    <a:pt x="1" y="1352"/>
                    <a:pt x="1" y="1722"/>
                  </a:cubicBezTo>
                  <a:lnTo>
                    <a:pt x="1" y="1722"/>
                  </a:lnTo>
                  <a:lnTo>
                    <a:pt x="5846" y="1722"/>
                  </a:lnTo>
                  <a:lnTo>
                    <a:pt x="6300" y="1722"/>
                  </a:lnTo>
                  <a:lnTo>
                    <a:pt x="6910" y="1722"/>
                  </a:lnTo>
                  <a:lnTo>
                    <a:pt x="6910" y="1722"/>
                  </a:lnTo>
                  <a:lnTo>
                    <a:pt x="13210" y="1722"/>
                  </a:lnTo>
                  <a:lnTo>
                    <a:pt x="13210" y="1722"/>
                  </a:lnTo>
                  <a:cubicBezTo>
                    <a:pt x="13210" y="1352"/>
                    <a:pt x="12911" y="1041"/>
                    <a:pt x="12540" y="1017"/>
                  </a:cubicBezTo>
                  <a:lnTo>
                    <a:pt x="7364" y="718"/>
                  </a:lnTo>
                  <a:lnTo>
                    <a:pt x="7364" y="252"/>
                  </a:lnTo>
                  <a:cubicBezTo>
                    <a:pt x="7364" y="109"/>
                    <a:pt x="7257" y="1"/>
                    <a:pt x="7113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3" name="Google Shape;1283;p159"/>
            <p:cNvSpPr/>
            <p:nvPr/>
          </p:nvSpPr>
          <p:spPr>
            <a:xfrm>
              <a:off x="1752025" y="2273100"/>
              <a:ext cx="45750" cy="43350"/>
            </a:xfrm>
            <a:custGeom>
              <a:rect b="b" l="l" r="r" t="t"/>
              <a:pathLst>
                <a:path extrusionOk="0" h="1734" w="1830">
                  <a:moveTo>
                    <a:pt x="1579" y="1734"/>
                  </a:moveTo>
                  <a:lnTo>
                    <a:pt x="252" y="1734"/>
                  </a:lnTo>
                  <a:cubicBezTo>
                    <a:pt x="120" y="1734"/>
                    <a:pt x="1" y="1614"/>
                    <a:pt x="1" y="1483"/>
                  </a:cubicBezTo>
                  <a:lnTo>
                    <a:pt x="1" y="0"/>
                  </a:lnTo>
                  <a:lnTo>
                    <a:pt x="1830" y="0"/>
                  </a:lnTo>
                  <a:lnTo>
                    <a:pt x="1830" y="1483"/>
                  </a:lnTo>
                  <a:cubicBezTo>
                    <a:pt x="1830" y="1614"/>
                    <a:pt x="1722" y="1734"/>
                    <a:pt x="1579" y="1734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4" name="Google Shape;1284;p159"/>
            <p:cNvSpPr/>
            <p:nvPr/>
          </p:nvSpPr>
          <p:spPr>
            <a:xfrm>
              <a:off x="1740675" y="2222000"/>
              <a:ext cx="68450" cy="59500"/>
            </a:xfrm>
            <a:custGeom>
              <a:rect b="b" l="l" r="r" t="t"/>
              <a:pathLst>
                <a:path extrusionOk="0" h="2380" w="2738">
                  <a:moveTo>
                    <a:pt x="2451" y="2379"/>
                  </a:moveTo>
                  <a:lnTo>
                    <a:pt x="299" y="2379"/>
                  </a:lnTo>
                  <a:cubicBezTo>
                    <a:pt x="132" y="2379"/>
                    <a:pt x="1" y="2248"/>
                    <a:pt x="1" y="2092"/>
                  </a:cubicBezTo>
                  <a:lnTo>
                    <a:pt x="1" y="0"/>
                  </a:lnTo>
                  <a:lnTo>
                    <a:pt x="2738" y="0"/>
                  </a:lnTo>
                  <a:lnTo>
                    <a:pt x="2738" y="2092"/>
                  </a:lnTo>
                  <a:cubicBezTo>
                    <a:pt x="2738" y="2248"/>
                    <a:pt x="2606" y="2379"/>
                    <a:pt x="2451" y="2379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5" name="Google Shape;1285;p159"/>
            <p:cNvSpPr/>
            <p:nvPr/>
          </p:nvSpPr>
          <p:spPr>
            <a:xfrm>
              <a:off x="1683300" y="2191225"/>
              <a:ext cx="183200" cy="31100"/>
            </a:xfrm>
            <a:custGeom>
              <a:rect b="b" l="l" r="r" t="t"/>
              <a:pathLst>
                <a:path extrusionOk="0" h="1244" w="7328">
                  <a:moveTo>
                    <a:pt x="6097" y="1243"/>
                  </a:moveTo>
                  <a:lnTo>
                    <a:pt x="1232" y="1243"/>
                  </a:lnTo>
                  <a:cubicBezTo>
                    <a:pt x="550" y="1243"/>
                    <a:pt x="0" y="681"/>
                    <a:pt x="0" y="0"/>
                  </a:cubicBezTo>
                  <a:lnTo>
                    <a:pt x="0" y="0"/>
                  </a:lnTo>
                  <a:lnTo>
                    <a:pt x="7328" y="0"/>
                  </a:lnTo>
                  <a:lnTo>
                    <a:pt x="7328" y="0"/>
                  </a:lnTo>
                  <a:cubicBezTo>
                    <a:pt x="7328" y="681"/>
                    <a:pt x="6778" y="1243"/>
                    <a:pt x="6097" y="1243"/>
                  </a:cubicBez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6" name="Google Shape;1286;p159"/>
            <p:cNvSpPr/>
            <p:nvPr/>
          </p:nvSpPr>
          <p:spPr>
            <a:xfrm>
              <a:off x="1912500" y="2426400"/>
              <a:ext cx="32000" cy="15875"/>
            </a:xfrm>
            <a:custGeom>
              <a:rect b="b" l="l" r="r" t="t"/>
              <a:pathLst>
                <a:path extrusionOk="0" h="635" w="1280">
                  <a:moveTo>
                    <a:pt x="1" y="1"/>
                  </a:moveTo>
                  <a:cubicBezTo>
                    <a:pt x="1" y="347"/>
                    <a:pt x="288" y="634"/>
                    <a:pt x="646" y="634"/>
                  </a:cubicBezTo>
                  <a:cubicBezTo>
                    <a:pt x="993" y="634"/>
                    <a:pt x="1280" y="347"/>
                    <a:pt x="1280" y="1"/>
                  </a:cubicBezTo>
                  <a:close/>
                </a:path>
              </a:pathLst>
            </a:custGeom>
            <a:solidFill>
              <a:srgbClr val="C0920A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7" name="Google Shape;1287;p159"/>
            <p:cNvSpPr/>
            <p:nvPr/>
          </p:nvSpPr>
          <p:spPr>
            <a:xfrm>
              <a:off x="1912500" y="2410275"/>
              <a:ext cx="32000" cy="16150"/>
            </a:xfrm>
            <a:custGeom>
              <a:rect b="b" l="l" r="r" t="t"/>
              <a:pathLst>
                <a:path extrusionOk="0" h="646" w="1280">
                  <a:moveTo>
                    <a:pt x="646" y="0"/>
                  </a:moveTo>
                  <a:cubicBezTo>
                    <a:pt x="288" y="0"/>
                    <a:pt x="1" y="287"/>
                    <a:pt x="1" y="646"/>
                  </a:cubicBezTo>
                  <a:lnTo>
                    <a:pt x="1280" y="646"/>
                  </a:lnTo>
                  <a:cubicBezTo>
                    <a:pt x="1280" y="287"/>
                    <a:pt x="993" y="0"/>
                    <a:pt x="646" y="0"/>
                  </a:cubicBezTo>
                  <a:close/>
                </a:path>
              </a:pathLst>
            </a:custGeom>
            <a:solidFill>
              <a:srgbClr val="C0920A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8" name="Google Shape;1288;p159"/>
            <p:cNvSpPr/>
            <p:nvPr/>
          </p:nvSpPr>
          <p:spPr>
            <a:xfrm>
              <a:off x="1767875" y="2410275"/>
              <a:ext cx="32300" cy="16150"/>
            </a:xfrm>
            <a:custGeom>
              <a:rect b="b" l="l" r="r" t="t"/>
              <a:pathLst>
                <a:path extrusionOk="0" h="646" w="1292">
                  <a:moveTo>
                    <a:pt x="646" y="0"/>
                  </a:moveTo>
                  <a:cubicBezTo>
                    <a:pt x="299" y="0"/>
                    <a:pt x="0" y="287"/>
                    <a:pt x="12" y="646"/>
                  </a:cubicBezTo>
                  <a:lnTo>
                    <a:pt x="1291" y="646"/>
                  </a:lnTo>
                  <a:cubicBezTo>
                    <a:pt x="1291" y="287"/>
                    <a:pt x="1004" y="0"/>
                    <a:pt x="646" y="0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9" name="Google Shape;1289;p159"/>
            <p:cNvSpPr/>
            <p:nvPr/>
          </p:nvSpPr>
          <p:spPr>
            <a:xfrm>
              <a:off x="1601725" y="2410275"/>
              <a:ext cx="32000" cy="16150"/>
            </a:xfrm>
            <a:custGeom>
              <a:rect b="b" l="l" r="r" t="t"/>
              <a:pathLst>
                <a:path extrusionOk="0" h="646" w="1280">
                  <a:moveTo>
                    <a:pt x="634" y="0"/>
                  </a:moveTo>
                  <a:cubicBezTo>
                    <a:pt x="287" y="0"/>
                    <a:pt x="0" y="287"/>
                    <a:pt x="0" y="646"/>
                  </a:cubicBezTo>
                  <a:lnTo>
                    <a:pt x="1279" y="646"/>
                  </a:lnTo>
                  <a:cubicBezTo>
                    <a:pt x="1279" y="287"/>
                    <a:pt x="992" y="0"/>
                    <a:pt x="634" y="0"/>
                  </a:cubicBezTo>
                  <a:close/>
                </a:path>
              </a:pathLst>
            </a:custGeom>
            <a:solidFill>
              <a:srgbClr val="C0920A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0" name="Google Shape;1290;p159"/>
            <p:cNvSpPr/>
            <p:nvPr/>
          </p:nvSpPr>
          <p:spPr>
            <a:xfrm>
              <a:off x="1797750" y="2218700"/>
              <a:ext cx="11375" cy="59500"/>
            </a:xfrm>
            <a:custGeom>
              <a:rect b="b" l="l" r="r" t="t"/>
              <a:pathLst>
                <a:path extrusionOk="0" h="2380" w="455">
                  <a:moveTo>
                    <a:pt x="1" y="1"/>
                  </a:moveTo>
                  <a:lnTo>
                    <a:pt x="1" y="2380"/>
                  </a:lnTo>
                  <a:lnTo>
                    <a:pt x="180" y="2380"/>
                  </a:lnTo>
                  <a:cubicBezTo>
                    <a:pt x="335" y="2380"/>
                    <a:pt x="455" y="2260"/>
                    <a:pt x="455" y="2105"/>
                  </a:cubicBezTo>
                  <a:lnTo>
                    <a:pt x="455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1" name="Google Shape;1291;p159"/>
            <p:cNvSpPr/>
            <p:nvPr/>
          </p:nvSpPr>
          <p:spPr>
            <a:xfrm>
              <a:off x="1786400" y="2278175"/>
              <a:ext cx="11375" cy="35000"/>
            </a:xfrm>
            <a:custGeom>
              <a:rect b="b" l="l" r="r" t="t"/>
              <a:pathLst>
                <a:path extrusionOk="0" h="1400" w="455">
                  <a:moveTo>
                    <a:pt x="0" y="1"/>
                  </a:moveTo>
                  <a:lnTo>
                    <a:pt x="0" y="1399"/>
                  </a:lnTo>
                  <a:lnTo>
                    <a:pt x="192" y="1399"/>
                  </a:lnTo>
                  <a:cubicBezTo>
                    <a:pt x="335" y="1399"/>
                    <a:pt x="455" y="1280"/>
                    <a:pt x="455" y="1124"/>
                  </a:cubicBezTo>
                  <a:lnTo>
                    <a:pt x="455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2" name="Google Shape;1292;p159"/>
            <p:cNvSpPr/>
            <p:nvPr/>
          </p:nvSpPr>
          <p:spPr>
            <a:xfrm>
              <a:off x="1556600" y="1719950"/>
              <a:ext cx="231325" cy="471300"/>
            </a:xfrm>
            <a:custGeom>
              <a:rect b="b" l="l" r="r" t="t"/>
              <a:pathLst>
                <a:path extrusionOk="0" h="18852" w="9253">
                  <a:moveTo>
                    <a:pt x="8906" y="0"/>
                  </a:moveTo>
                  <a:cubicBezTo>
                    <a:pt x="8559" y="0"/>
                    <a:pt x="8224" y="144"/>
                    <a:pt x="7973" y="395"/>
                  </a:cubicBezTo>
                  <a:cubicBezTo>
                    <a:pt x="7806" y="574"/>
                    <a:pt x="7686" y="789"/>
                    <a:pt x="7627" y="1040"/>
                  </a:cubicBezTo>
                  <a:lnTo>
                    <a:pt x="5140" y="12480"/>
                  </a:lnTo>
                  <a:lnTo>
                    <a:pt x="5594" y="16162"/>
                  </a:lnTo>
                  <a:lnTo>
                    <a:pt x="1351" y="16162"/>
                  </a:lnTo>
                  <a:cubicBezTo>
                    <a:pt x="598" y="16162"/>
                    <a:pt x="0" y="16759"/>
                    <a:pt x="0" y="17500"/>
                  </a:cubicBezTo>
                  <a:cubicBezTo>
                    <a:pt x="0" y="18253"/>
                    <a:pt x="610" y="18851"/>
                    <a:pt x="1351" y="18851"/>
                  </a:cubicBezTo>
                  <a:lnTo>
                    <a:pt x="7686" y="18851"/>
                  </a:lnTo>
                  <a:lnTo>
                    <a:pt x="9252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3" name="Google Shape;1293;p159"/>
            <p:cNvSpPr/>
            <p:nvPr/>
          </p:nvSpPr>
          <p:spPr>
            <a:xfrm>
              <a:off x="1709300" y="1719950"/>
              <a:ext cx="281525" cy="471300"/>
            </a:xfrm>
            <a:custGeom>
              <a:rect b="b" l="l" r="r" t="t"/>
              <a:pathLst>
                <a:path extrusionOk="0" h="18852" w="11261">
                  <a:moveTo>
                    <a:pt x="3144" y="0"/>
                  </a:moveTo>
                  <a:cubicBezTo>
                    <a:pt x="2845" y="0"/>
                    <a:pt x="2582" y="215"/>
                    <a:pt x="2523" y="502"/>
                  </a:cubicBezTo>
                  <a:lnTo>
                    <a:pt x="108" y="12026"/>
                  </a:lnTo>
                  <a:cubicBezTo>
                    <a:pt x="12" y="12492"/>
                    <a:pt x="0" y="12958"/>
                    <a:pt x="84" y="13424"/>
                  </a:cubicBezTo>
                  <a:lnTo>
                    <a:pt x="969" y="18337"/>
                  </a:lnTo>
                  <a:cubicBezTo>
                    <a:pt x="1028" y="18636"/>
                    <a:pt x="1279" y="18851"/>
                    <a:pt x="1578" y="18851"/>
                  </a:cubicBezTo>
                  <a:lnTo>
                    <a:pt x="10555" y="18851"/>
                  </a:lnTo>
                  <a:cubicBezTo>
                    <a:pt x="10938" y="18851"/>
                    <a:pt x="11237" y="18504"/>
                    <a:pt x="11177" y="18122"/>
                  </a:cubicBezTo>
                  <a:lnTo>
                    <a:pt x="10197" y="12061"/>
                  </a:lnTo>
                  <a:cubicBezTo>
                    <a:pt x="10197" y="12014"/>
                    <a:pt x="10197" y="11954"/>
                    <a:pt x="10197" y="11906"/>
                  </a:cubicBezTo>
                  <a:lnTo>
                    <a:pt x="11237" y="694"/>
                  </a:lnTo>
                  <a:cubicBezTo>
                    <a:pt x="11261" y="323"/>
                    <a:pt x="10974" y="0"/>
                    <a:pt x="10603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94" name="Google Shape;1294;p159"/>
          <p:cNvSpPr txBox="1"/>
          <p:nvPr>
            <p:ph type="ctrTitle"/>
          </p:nvPr>
        </p:nvSpPr>
        <p:spPr>
          <a:xfrm>
            <a:off x="975840" y="212778"/>
            <a:ext cx="6456000" cy="295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/>
              <a:t>УМОВИ</a:t>
            </a:r>
            <a:endParaRPr sz="3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/>
              <a:t> </a:t>
            </a:r>
            <a:r>
              <a:rPr lang="uk" sz="3200" u="sng">
                <a:solidFill>
                  <a:srgbClr val="FFFFFF"/>
                </a:solidFill>
              </a:rPr>
              <a:t>С++</a:t>
            </a:r>
            <a:endParaRPr sz="3200" u="sng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9" name="Shape 1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0" name="Google Shape;1300;p1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6113" y="1454817"/>
            <a:ext cx="2814525" cy="2504927"/>
          </a:xfrm>
          <a:prstGeom prst="rect">
            <a:avLst/>
          </a:prstGeom>
          <a:noFill/>
          <a:ln>
            <a:noFill/>
          </a:ln>
        </p:spPr>
      </p:pic>
      <p:sp>
        <p:nvSpPr>
          <p:cNvPr id="1301" name="Google Shape;1301;p160"/>
          <p:cNvSpPr txBox="1"/>
          <p:nvPr/>
        </p:nvSpPr>
        <p:spPr>
          <a:xfrm>
            <a:off x="4245950" y="327900"/>
            <a:ext cx="2298900" cy="572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" sz="39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Умови</a:t>
            </a:r>
            <a:endParaRPr sz="3900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302" name="Google Shape;1302;p160"/>
          <p:cNvSpPr txBox="1"/>
          <p:nvPr/>
        </p:nvSpPr>
        <p:spPr>
          <a:xfrm>
            <a:off x="4363959" y="1325665"/>
            <a:ext cx="3311100" cy="20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746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Roboto"/>
              <a:buChar char="●"/>
            </a:pPr>
            <a:r>
              <a:rPr i="0" lang="uk" sz="23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Коротка</a:t>
            </a:r>
            <a:r>
              <a:rPr lang="uk" sz="2300">
                <a:latin typeface="Roboto"/>
                <a:ea typeface="Roboto"/>
                <a:cs typeface="Roboto"/>
                <a:sym typeface="Roboto"/>
              </a:rPr>
              <a:t> (if)</a:t>
            </a:r>
            <a:endParaRPr i="0" sz="23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746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Roboto"/>
              <a:buChar char="●"/>
            </a:pPr>
            <a:r>
              <a:rPr i="0" lang="uk" sz="23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Повна (if - else)</a:t>
            </a:r>
            <a:endParaRPr i="0" sz="23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746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Roboto"/>
              <a:buChar char="●"/>
            </a:pPr>
            <a:r>
              <a:rPr i="0" lang="uk" sz="23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Складена (</a:t>
            </a:r>
            <a:r>
              <a:rPr lang="uk" sz="2300">
                <a:latin typeface="Roboto"/>
                <a:ea typeface="Roboto"/>
                <a:cs typeface="Roboto"/>
                <a:sym typeface="Roboto"/>
              </a:rPr>
              <a:t>декілька умов)</a:t>
            </a:r>
            <a:endParaRPr i="0" sz="23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03" name="Google Shape;1303;p160"/>
          <p:cNvSpPr txBox="1"/>
          <p:nvPr/>
        </p:nvSpPr>
        <p:spPr>
          <a:xfrm>
            <a:off x="4245950" y="3338675"/>
            <a:ext cx="3781800" cy="17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uk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if(умова) </a:t>
            </a:r>
            <a:r>
              <a:rPr b="1" lang="uk" sz="2400">
                <a:latin typeface="Roboto"/>
                <a:ea typeface="Roboto"/>
                <a:cs typeface="Roboto"/>
                <a:sym typeface="Roboto"/>
              </a:rPr>
              <a:t>дія</a:t>
            </a:r>
            <a:r>
              <a:rPr b="1" i="0" lang="uk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;</a:t>
            </a:r>
            <a:endParaRPr b="1" i="0" sz="2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lang="uk" sz="2400">
                <a:latin typeface="Roboto"/>
                <a:ea typeface="Roboto"/>
                <a:cs typeface="Roboto"/>
                <a:sym typeface="Roboto"/>
              </a:rPr>
              <a:t>i</a:t>
            </a:r>
            <a:r>
              <a:rPr b="1" i="0" lang="uk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f</a:t>
            </a:r>
            <a:r>
              <a:rPr b="1" lang="uk" sz="2400">
                <a:latin typeface="Roboto"/>
                <a:ea typeface="Roboto"/>
                <a:cs typeface="Roboto"/>
                <a:sym typeface="Roboto"/>
              </a:rPr>
              <a:t>(умова) дія 1; дія 2;</a:t>
            </a:r>
            <a:endParaRPr b="1" i="0" sz="2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8" name="Shape 1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9" name="Google Shape;1309;p161"/>
          <p:cNvSpPr txBox="1"/>
          <p:nvPr/>
        </p:nvSpPr>
        <p:spPr>
          <a:xfrm>
            <a:off x="3729550" y="0"/>
            <a:ext cx="4157400" cy="10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34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Коротка форма</a:t>
            </a:r>
            <a:endParaRPr sz="3400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310" name="Google Shape;1310;p1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8664" y="1320277"/>
            <a:ext cx="2502975" cy="2502950"/>
          </a:xfrm>
          <a:prstGeom prst="rect">
            <a:avLst/>
          </a:prstGeom>
          <a:noFill/>
          <a:ln>
            <a:noFill/>
          </a:ln>
        </p:spPr>
      </p:pic>
      <p:sp>
        <p:nvSpPr>
          <p:cNvPr id="1311" name="Google Shape;1311;p161"/>
          <p:cNvSpPr txBox="1"/>
          <p:nvPr/>
        </p:nvSpPr>
        <p:spPr>
          <a:xfrm>
            <a:off x="4007650" y="1805125"/>
            <a:ext cx="3601200" cy="8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uk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if (умова) </a:t>
            </a:r>
            <a:r>
              <a:rPr b="1" lang="uk" sz="2400">
                <a:latin typeface="Roboto"/>
                <a:ea typeface="Roboto"/>
                <a:cs typeface="Roboto"/>
                <a:sym typeface="Roboto"/>
              </a:rPr>
              <a:t>дія</a:t>
            </a:r>
            <a:r>
              <a:rPr b="1" i="0" lang="uk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;</a:t>
            </a:r>
            <a:endParaRPr b="1" i="0" sz="2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12" name="Google Shape;1312;p161"/>
          <p:cNvSpPr txBox="1"/>
          <p:nvPr/>
        </p:nvSpPr>
        <p:spPr>
          <a:xfrm>
            <a:off x="4475708" y="2247016"/>
            <a:ext cx="3879300" cy="157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Якщо умова вірна, то виконується певна дія. яку вказав програміст.</a:t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13" name="Google Shape;1313;p161"/>
          <p:cNvSpPr txBox="1"/>
          <p:nvPr/>
        </p:nvSpPr>
        <p:spPr>
          <a:xfrm>
            <a:off x="4013700" y="3823221"/>
            <a:ext cx="4803300" cy="12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2500">
                <a:latin typeface="Courier New"/>
                <a:ea typeface="Courier New"/>
                <a:cs typeface="Courier New"/>
                <a:sym typeface="Courier New"/>
              </a:rPr>
              <a:t>if (t&gt;0) cout&lt;&lt;”+”;</a:t>
            </a:r>
            <a:endParaRPr sz="25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7" name="Shape 1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8" name="Google Shape;1318;p162"/>
          <p:cNvSpPr txBox="1"/>
          <p:nvPr>
            <p:ph type="ctrTitle"/>
          </p:nvPr>
        </p:nvSpPr>
        <p:spPr>
          <a:xfrm>
            <a:off x="3017925" y="-207562"/>
            <a:ext cx="6083400" cy="14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" sz="3800"/>
              <a:t>ЧАС ДЛЯ  </a:t>
            </a:r>
            <a:r>
              <a:rPr lang="uk" sz="3800">
                <a:solidFill>
                  <a:schemeClr val="lt1"/>
                </a:solidFill>
              </a:rPr>
              <a:t>КОДУ</a:t>
            </a:r>
            <a:r>
              <a:rPr lang="uk" sz="3800">
                <a:solidFill>
                  <a:schemeClr val="accent1"/>
                </a:solidFill>
              </a:rPr>
              <a:t>?</a:t>
            </a:r>
            <a:endParaRPr sz="3800"/>
          </a:p>
        </p:txBody>
      </p:sp>
      <p:pic>
        <p:nvPicPr>
          <p:cNvPr id="1319" name="Google Shape;1319;p162"/>
          <p:cNvPicPr preferRelativeResize="0"/>
          <p:nvPr/>
        </p:nvPicPr>
        <p:blipFill rotWithShape="1">
          <a:blip r:embed="rId3">
            <a:alphaModFix/>
          </a:blip>
          <a:srcRect b="20828" l="11829" r="14375" t="10701"/>
          <a:stretch/>
        </p:blipFill>
        <p:spPr>
          <a:xfrm>
            <a:off x="7900796" y="4516762"/>
            <a:ext cx="1085727" cy="5048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0" name="Google Shape;1320;p1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9902" y="250802"/>
            <a:ext cx="1674386" cy="97321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21" name="Google Shape;1321;p162"/>
          <p:cNvCxnSpPr/>
          <p:nvPr/>
        </p:nvCxnSpPr>
        <p:spPr>
          <a:xfrm>
            <a:off x="4217325" y="1231846"/>
            <a:ext cx="3684600" cy="24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22" name="Google Shape;1322;p162"/>
          <p:cNvSpPr txBox="1"/>
          <p:nvPr/>
        </p:nvSpPr>
        <p:spPr>
          <a:xfrm>
            <a:off x="909900" y="1676999"/>
            <a:ext cx="6342600" cy="25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2100">
                <a:latin typeface="Roboto"/>
                <a:ea typeface="Roboto"/>
                <a:cs typeface="Roboto"/>
                <a:sym typeface="Roboto"/>
              </a:rPr>
              <a:t>Завдання </a:t>
            </a:r>
            <a:endParaRPr sz="21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2100">
                <a:latin typeface="Roboto"/>
                <a:ea typeface="Roboto"/>
                <a:cs typeface="Roboto"/>
                <a:sym typeface="Roboto"/>
              </a:rPr>
              <a:t>Спробуємо порахувати</a:t>
            </a:r>
            <a:endParaRPr sz="21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" sz="2100">
                <a:latin typeface="Roboto"/>
                <a:ea typeface="Roboto"/>
                <a:cs typeface="Roboto"/>
                <a:sym typeface="Roboto"/>
              </a:rPr>
              <a:t>Жили собі люди,  які не не дуже  вміли рахувати . До 3 в них ще якось виходило, а далі вони вже не могли придумати числа. </a:t>
            </a:r>
            <a:endParaRPr sz="21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" sz="2100">
                <a:latin typeface="Roboto"/>
                <a:ea typeface="Roboto"/>
                <a:cs typeface="Roboto"/>
                <a:sym typeface="Roboto"/>
              </a:rPr>
              <a:t>Напишіть код, який реалізує їх систему підрахунків.</a:t>
            </a:r>
            <a:endParaRPr sz="21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23" name="Google Shape;1323;p1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00999" y="1500199"/>
            <a:ext cx="2143125" cy="214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8" name="Shape 1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9" name="Google Shape;1329;p163"/>
          <p:cNvSpPr txBox="1"/>
          <p:nvPr/>
        </p:nvSpPr>
        <p:spPr>
          <a:xfrm>
            <a:off x="3732375" y="327900"/>
            <a:ext cx="3418200" cy="1004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2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Повна форма</a:t>
            </a:r>
            <a:endParaRPr b="1" sz="2800">
              <a:solidFill>
                <a:srgbClr val="000000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330" name="Google Shape;1330;p1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0950" y="1332300"/>
            <a:ext cx="1379962" cy="1379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1" name="Google Shape;1331;p1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52400" y="2522000"/>
            <a:ext cx="1379963" cy="1379963"/>
          </a:xfrm>
          <a:prstGeom prst="rect">
            <a:avLst/>
          </a:prstGeom>
          <a:noFill/>
          <a:ln>
            <a:noFill/>
          </a:ln>
        </p:spPr>
      </p:pic>
      <p:sp>
        <p:nvSpPr>
          <p:cNvPr id="1332" name="Google Shape;1332;p163"/>
          <p:cNvSpPr txBox="1"/>
          <p:nvPr/>
        </p:nvSpPr>
        <p:spPr>
          <a:xfrm>
            <a:off x="4398602" y="1038440"/>
            <a:ext cx="4198200" cy="19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Якщо умова вірна, то виконується певна дія , інакше - виконується інша.</a:t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33" name="Google Shape;1333;p163"/>
          <p:cNvSpPr txBox="1"/>
          <p:nvPr/>
        </p:nvSpPr>
        <p:spPr>
          <a:xfrm>
            <a:off x="4398601" y="2285723"/>
            <a:ext cx="4086300" cy="100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uk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if (умова) </a:t>
            </a:r>
            <a:r>
              <a:rPr b="1" lang="uk" sz="2400">
                <a:latin typeface="Roboto"/>
                <a:ea typeface="Roboto"/>
                <a:cs typeface="Roboto"/>
                <a:sym typeface="Roboto"/>
              </a:rPr>
              <a:t>{ дія 1</a:t>
            </a:r>
            <a:r>
              <a:rPr b="1" i="0" lang="uk" sz="24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; }</a:t>
            </a:r>
            <a:endParaRPr b="1" i="0" sz="24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lang="uk" sz="2400">
                <a:latin typeface="Roboto"/>
                <a:ea typeface="Roboto"/>
                <a:cs typeface="Roboto"/>
                <a:sym typeface="Roboto"/>
              </a:rPr>
              <a:t>else { дія 2; }</a:t>
            </a:r>
            <a:endParaRPr b="1" sz="24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34" name="Google Shape;1334;p163"/>
          <p:cNvSpPr txBox="1"/>
          <p:nvPr/>
        </p:nvSpPr>
        <p:spPr>
          <a:xfrm>
            <a:off x="4091698" y="3290130"/>
            <a:ext cx="4812000" cy="28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2000">
                <a:latin typeface="Courier New"/>
                <a:ea typeface="Courier New"/>
                <a:cs typeface="Courier New"/>
                <a:sym typeface="Courier New"/>
              </a:rPr>
              <a:t>if (t&gt;=0)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2000">
                <a:latin typeface="Courier New"/>
                <a:ea typeface="Courier New"/>
                <a:cs typeface="Courier New"/>
                <a:sym typeface="Courier New"/>
              </a:rPr>
              <a:t>cout&lt;&lt;”+”; 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2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else </a:t>
            </a:r>
            <a:endParaRPr sz="2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2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cout&lt;&lt;”-”;</a:t>
            </a:r>
            <a:endParaRPr sz="2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8" name="Shape 1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9" name="Google Shape;1339;p164"/>
          <p:cNvSpPr txBox="1"/>
          <p:nvPr>
            <p:ph type="ctrTitle"/>
          </p:nvPr>
        </p:nvSpPr>
        <p:spPr>
          <a:xfrm>
            <a:off x="3060725" y="389143"/>
            <a:ext cx="6083400" cy="50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" sz="3800"/>
              <a:t>ЧАС ДЛЯ  </a:t>
            </a:r>
            <a:r>
              <a:rPr lang="uk" sz="3800">
                <a:solidFill>
                  <a:schemeClr val="lt1"/>
                </a:solidFill>
              </a:rPr>
              <a:t>КОДУ</a:t>
            </a:r>
            <a:r>
              <a:rPr lang="uk" sz="3800">
                <a:solidFill>
                  <a:schemeClr val="accent1"/>
                </a:solidFill>
              </a:rPr>
              <a:t>?</a:t>
            </a:r>
            <a:endParaRPr sz="3800"/>
          </a:p>
        </p:txBody>
      </p:sp>
      <p:pic>
        <p:nvPicPr>
          <p:cNvPr id="1340" name="Google Shape;1340;p164"/>
          <p:cNvPicPr preferRelativeResize="0"/>
          <p:nvPr/>
        </p:nvPicPr>
        <p:blipFill rotWithShape="1">
          <a:blip r:embed="rId3">
            <a:alphaModFix/>
          </a:blip>
          <a:srcRect b="20828" l="11829" r="14375" t="10701"/>
          <a:stretch/>
        </p:blipFill>
        <p:spPr>
          <a:xfrm>
            <a:off x="7900796" y="4516762"/>
            <a:ext cx="1085727" cy="5048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1" name="Google Shape;1341;p1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9902" y="250802"/>
            <a:ext cx="1674386" cy="97321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42" name="Google Shape;1342;p164"/>
          <p:cNvCxnSpPr/>
          <p:nvPr/>
        </p:nvCxnSpPr>
        <p:spPr>
          <a:xfrm>
            <a:off x="4217325" y="1231846"/>
            <a:ext cx="3684600" cy="24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43" name="Google Shape;1343;p164"/>
          <p:cNvSpPr txBox="1"/>
          <p:nvPr/>
        </p:nvSpPr>
        <p:spPr>
          <a:xfrm>
            <a:off x="1505825" y="1200150"/>
            <a:ext cx="63960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2000">
                <a:latin typeface="Ubuntu"/>
                <a:ea typeface="Ubuntu"/>
                <a:cs typeface="Ubuntu"/>
                <a:sym typeface="Ubuntu"/>
              </a:rPr>
              <a:t>Завдання </a:t>
            </a:r>
            <a:endParaRPr sz="20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2000">
                <a:latin typeface="Ubuntu"/>
                <a:ea typeface="Ubuntu"/>
                <a:cs typeface="Ubuntu"/>
                <a:sym typeface="Ubuntu"/>
              </a:rPr>
              <a:t>Визначити стан за температурою.</a:t>
            </a:r>
            <a:endParaRPr sz="20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2000">
                <a:latin typeface="Ubuntu"/>
                <a:ea typeface="Ubuntu"/>
                <a:cs typeface="Ubuntu"/>
                <a:sym typeface="Ubuntu"/>
              </a:rPr>
              <a:t>Вода може знаходитись у трьох агрегатних станах в залежності від температури: твердому (лід), рідкому (вода) та газоподібному (пар)</a:t>
            </a:r>
            <a:endParaRPr sz="20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2000">
                <a:latin typeface="Ubuntu"/>
                <a:ea typeface="Ubuntu"/>
                <a:cs typeface="Ubuntu"/>
                <a:sym typeface="Ubuntu"/>
              </a:rPr>
              <a:t>Напишіть код, який визначає стан води в залежності від введеної температури</a:t>
            </a:r>
            <a:endParaRPr sz="20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1344" name="Google Shape;1344;p1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14968" y="2145138"/>
            <a:ext cx="2057400" cy="205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9" name="Shape 1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0" name="Google Shape;1350;p165"/>
          <p:cNvSpPr txBox="1"/>
          <p:nvPr/>
        </p:nvSpPr>
        <p:spPr>
          <a:xfrm>
            <a:off x="560500" y="323738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" sz="29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Логічні операції та складені умови </a:t>
            </a:r>
            <a:endParaRPr sz="29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351" name="Google Shape;1351;p165"/>
          <p:cNvPicPr preferRelativeResize="0"/>
          <p:nvPr/>
        </p:nvPicPr>
        <p:blipFill rotWithShape="1">
          <a:blip r:embed="rId3">
            <a:alphaModFix/>
          </a:blip>
          <a:srcRect b="0" l="27623" r="29587" t="53473"/>
          <a:stretch/>
        </p:blipFill>
        <p:spPr>
          <a:xfrm>
            <a:off x="2688347" y="1603550"/>
            <a:ext cx="1141201" cy="129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2" name="Google Shape;1352;p165"/>
          <p:cNvPicPr preferRelativeResize="0"/>
          <p:nvPr/>
        </p:nvPicPr>
        <p:blipFill rotWithShape="1">
          <a:blip r:embed="rId4">
            <a:alphaModFix/>
          </a:blip>
          <a:srcRect b="44024" l="0" r="0" t="0"/>
          <a:stretch/>
        </p:blipFill>
        <p:spPr>
          <a:xfrm>
            <a:off x="702972" y="1671240"/>
            <a:ext cx="1985375" cy="1160585"/>
          </a:xfrm>
          <a:prstGeom prst="rect">
            <a:avLst/>
          </a:prstGeom>
          <a:noFill/>
          <a:ln>
            <a:noFill/>
          </a:ln>
        </p:spPr>
      </p:pic>
      <p:sp>
        <p:nvSpPr>
          <p:cNvPr id="1353" name="Google Shape;1353;p165"/>
          <p:cNvSpPr txBox="1"/>
          <p:nvPr/>
        </p:nvSpPr>
        <p:spPr>
          <a:xfrm>
            <a:off x="4885330" y="1535823"/>
            <a:ext cx="2642100" cy="12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uk" sz="2800">
                <a:latin typeface="Comfortaa"/>
                <a:ea typeface="Comfortaa"/>
                <a:cs typeface="Comfortaa"/>
                <a:sym typeface="Comfortaa"/>
              </a:rPr>
              <a:t>&amp;&amp;     and</a:t>
            </a:r>
            <a:endParaRPr b="1" sz="28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uk" sz="2800">
                <a:latin typeface="Comfortaa"/>
                <a:ea typeface="Comfortaa"/>
                <a:cs typeface="Comfortaa"/>
                <a:sym typeface="Comfortaa"/>
              </a:rPr>
              <a:t> ||        or  </a:t>
            </a:r>
            <a:endParaRPr b="1" sz="28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uk" sz="2800">
                <a:latin typeface="Comfortaa"/>
                <a:ea typeface="Comfortaa"/>
                <a:cs typeface="Comfortaa"/>
                <a:sym typeface="Comfortaa"/>
              </a:rPr>
              <a:t>  !        not</a:t>
            </a:r>
            <a:endParaRPr b="1" sz="28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1" sz="28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354" name="Google Shape;1354;p165"/>
          <p:cNvSpPr txBox="1"/>
          <p:nvPr/>
        </p:nvSpPr>
        <p:spPr>
          <a:xfrm>
            <a:off x="797509" y="3362355"/>
            <a:ext cx="8520600" cy="10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2400">
                <a:latin typeface="Courier New"/>
                <a:ea typeface="Courier New"/>
                <a:cs typeface="Courier New"/>
                <a:sym typeface="Courier New"/>
              </a:rPr>
              <a:t>if (head==count &amp;&amp; time&lt;24) k++;</a:t>
            </a:r>
            <a:endParaRPr sz="24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355" name="Google Shape;1355;p165"/>
          <p:cNvSpPr txBox="1"/>
          <p:nvPr/>
        </p:nvSpPr>
        <p:spPr>
          <a:xfrm>
            <a:off x="1155945" y="4091705"/>
            <a:ext cx="8520600" cy="105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2400">
                <a:latin typeface="Courier New"/>
                <a:ea typeface="Courier New"/>
                <a:cs typeface="Courier New"/>
                <a:sym typeface="Courier New"/>
              </a:rPr>
              <a:t>if (a&lt;0 || a&gt;100) cout&lt;&lt;”not water”;</a:t>
            </a:r>
            <a:endParaRPr sz="24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9" name="Shape 1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0" name="Google Shape;1360;p166"/>
          <p:cNvSpPr txBox="1"/>
          <p:nvPr>
            <p:ph type="ctrTitle"/>
          </p:nvPr>
        </p:nvSpPr>
        <p:spPr>
          <a:xfrm>
            <a:off x="3060725" y="389144"/>
            <a:ext cx="6083400" cy="83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" sz="3800"/>
              <a:t>ЧАС ДЛЯ  </a:t>
            </a:r>
            <a:r>
              <a:rPr lang="uk" sz="3800">
                <a:solidFill>
                  <a:schemeClr val="lt1"/>
                </a:solidFill>
              </a:rPr>
              <a:t>КОДУ</a:t>
            </a:r>
            <a:r>
              <a:rPr lang="uk" sz="3800">
                <a:solidFill>
                  <a:schemeClr val="accent1"/>
                </a:solidFill>
              </a:rPr>
              <a:t>?</a:t>
            </a:r>
            <a:endParaRPr sz="3800"/>
          </a:p>
        </p:txBody>
      </p:sp>
      <p:pic>
        <p:nvPicPr>
          <p:cNvPr id="1361" name="Google Shape;1361;p166"/>
          <p:cNvPicPr preferRelativeResize="0"/>
          <p:nvPr/>
        </p:nvPicPr>
        <p:blipFill rotWithShape="1">
          <a:blip r:embed="rId3">
            <a:alphaModFix/>
          </a:blip>
          <a:srcRect b="20828" l="11829" r="14375" t="10701"/>
          <a:stretch/>
        </p:blipFill>
        <p:spPr>
          <a:xfrm>
            <a:off x="7900796" y="4516762"/>
            <a:ext cx="1085727" cy="5048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2" name="Google Shape;1362;p1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9902" y="250802"/>
            <a:ext cx="1674386" cy="97321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63" name="Google Shape;1363;p166"/>
          <p:cNvCxnSpPr/>
          <p:nvPr/>
        </p:nvCxnSpPr>
        <p:spPr>
          <a:xfrm>
            <a:off x="4217325" y="1231846"/>
            <a:ext cx="3684600" cy="24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64" name="Google Shape;1364;p166"/>
          <p:cNvSpPr txBox="1"/>
          <p:nvPr/>
        </p:nvSpPr>
        <p:spPr>
          <a:xfrm>
            <a:off x="2030576" y="2207450"/>
            <a:ext cx="4286100" cy="1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>
                <a:latin typeface="Ubuntu Light"/>
                <a:ea typeface="Ubuntu Light"/>
                <a:cs typeface="Ubuntu Light"/>
                <a:sym typeface="Ubuntu Light"/>
              </a:rPr>
              <a:t>Завдання:</a:t>
            </a:r>
            <a:endParaRPr>
              <a:latin typeface="Ubuntu Light"/>
              <a:ea typeface="Ubuntu Light"/>
              <a:cs typeface="Ubuntu Light"/>
              <a:sym typeface="Ubuntu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Ubuntu Light"/>
              <a:buChar char="●"/>
            </a:pPr>
            <a:r>
              <a:rPr lang="uk">
                <a:latin typeface="Ubuntu Light"/>
                <a:ea typeface="Ubuntu Light"/>
                <a:cs typeface="Ubuntu Light"/>
                <a:sym typeface="Ubuntu Light"/>
              </a:rPr>
              <a:t>Визначити чи є введене число парним і від’ємним </a:t>
            </a:r>
            <a:endParaRPr>
              <a:latin typeface="Ubuntu Light"/>
              <a:ea typeface="Ubuntu Light"/>
              <a:cs typeface="Ubuntu Light"/>
              <a:sym typeface="Ubuntu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Ubuntu Light"/>
              <a:buChar char="●"/>
            </a:pPr>
            <a:r>
              <a:rPr lang="uk">
                <a:latin typeface="Ubuntu Light"/>
                <a:ea typeface="Ubuntu Light"/>
                <a:cs typeface="Ubuntu Light"/>
                <a:sym typeface="Ubuntu Light"/>
              </a:rPr>
              <a:t>Вивести Ok, якщо обидва введених числа парні</a:t>
            </a:r>
            <a:endParaRPr>
              <a:latin typeface="Ubuntu Light"/>
              <a:ea typeface="Ubuntu Light"/>
              <a:cs typeface="Ubuntu Light"/>
              <a:sym typeface="Ubuntu Light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9" name="Shape 1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0" name="Google Shape;1370;p167"/>
          <p:cNvSpPr txBox="1"/>
          <p:nvPr/>
        </p:nvSpPr>
        <p:spPr>
          <a:xfrm>
            <a:off x="1719600" y="1173543"/>
            <a:ext cx="7424400" cy="10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uk" sz="2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Змінюють порядок операцій або використовуються для вхідних параметрів функцій</a:t>
            </a:r>
            <a:endParaRPr i="0" sz="2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uk" sz="2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Приклад: </a:t>
            </a:r>
            <a:r>
              <a:rPr b="1" i="0" lang="uk" sz="22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int main( )</a:t>
            </a:r>
            <a:endParaRPr b="1" i="0" sz="22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71" name="Google Shape;1371;p167"/>
          <p:cNvSpPr txBox="1"/>
          <p:nvPr/>
        </p:nvSpPr>
        <p:spPr>
          <a:xfrm>
            <a:off x="1884765" y="2391316"/>
            <a:ext cx="58677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0" lang="uk" sz="23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Блоки коду</a:t>
            </a:r>
            <a:endParaRPr i="0" sz="23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uk" sz="23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Об'єднують  частини коду в групи</a:t>
            </a:r>
            <a:endParaRPr i="0" sz="23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uk" sz="23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Приклад: </a:t>
            </a:r>
            <a:r>
              <a:rPr b="1" i="0" lang="uk" sz="23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int main( ) { … }</a:t>
            </a:r>
            <a:endParaRPr b="1" i="0" sz="23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0" sz="23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i="0" sz="23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72" name="Google Shape;1372;p167"/>
          <p:cNvSpPr txBox="1"/>
          <p:nvPr/>
        </p:nvSpPr>
        <p:spPr>
          <a:xfrm>
            <a:off x="1884775" y="3899780"/>
            <a:ext cx="5867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0" lang="uk" sz="25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Визначають індекси масивів</a:t>
            </a:r>
            <a:endParaRPr i="0" sz="25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uk" sz="25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Приклад: </a:t>
            </a:r>
            <a:r>
              <a:rPr b="1" i="0" lang="uk" sz="25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int massiv[100];</a:t>
            </a:r>
            <a:endParaRPr b="1" i="0" sz="25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73" name="Google Shape;1373;p167"/>
          <p:cNvSpPr txBox="1"/>
          <p:nvPr/>
        </p:nvSpPr>
        <p:spPr>
          <a:xfrm>
            <a:off x="332900" y="3552938"/>
            <a:ext cx="1222500" cy="12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00"/>
              <a:buFont typeface="Arial"/>
              <a:buNone/>
            </a:pPr>
            <a:r>
              <a:rPr b="0" i="0" lang="uk" sz="6300" u="none" cap="none" strike="noStrik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[ ]</a:t>
            </a:r>
            <a:endParaRPr b="0" i="0" sz="6300" u="none" cap="none" strike="noStrike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374" name="Google Shape;1374;p167"/>
          <p:cNvSpPr txBox="1"/>
          <p:nvPr/>
        </p:nvSpPr>
        <p:spPr>
          <a:xfrm>
            <a:off x="332900" y="2174869"/>
            <a:ext cx="1222500" cy="12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00"/>
              <a:buFont typeface="Arial"/>
              <a:buNone/>
            </a:pPr>
            <a:r>
              <a:rPr b="0" i="0" lang="uk" sz="6300" u="none" cap="none" strike="noStrik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{ }</a:t>
            </a:r>
            <a:endParaRPr b="0" i="0" sz="6300" u="none" cap="none" strike="noStrike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375" name="Google Shape;1375;p167"/>
          <p:cNvSpPr txBox="1"/>
          <p:nvPr/>
        </p:nvSpPr>
        <p:spPr>
          <a:xfrm>
            <a:off x="560500" y="983575"/>
            <a:ext cx="930000" cy="11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300"/>
              <a:buFont typeface="Arial"/>
              <a:buNone/>
            </a:pPr>
            <a:r>
              <a:rPr b="0" i="0" lang="uk" sz="6300" u="none" cap="none" strike="noStrik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( )</a:t>
            </a:r>
            <a:endParaRPr b="0" i="0" sz="6300" u="none" cap="none" strike="noStrike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376" name="Google Shape;1376;p167"/>
          <p:cNvSpPr txBox="1"/>
          <p:nvPr/>
        </p:nvSpPr>
        <p:spPr>
          <a:xfrm>
            <a:off x="560500" y="3279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0" lang="uk" sz="32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Поговоримо про дужки? </a:t>
            </a:r>
            <a:endParaRPr i="0" sz="3200" u="none" cap="none" strike="noStrike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i="0" sz="3200" u="none" cap="none" strike="noStrike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1" name="Shape 1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" name="Google Shape;1382;p168"/>
          <p:cNvSpPr txBox="1"/>
          <p:nvPr/>
        </p:nvSpPr>
        <p:spPr>
          <a:xfrm>
            <a:off x="4848750" y="0"/>
            <a:ext cx="4295400" cy="14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i="0" lang="uk" sz="30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Розглянемо на прикладі</a:t>
            </a:r>
            <a:endParaRPr i="0" sz="3000" u="none" cap="none" strike="noStrike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383" name="Google Shape;1383;p168"/>
          <p:cNvSpPr txBox="1"/>
          <p:nvPr/>
        </p:nvSpPr>
        <p:spPr>
          <a:xfrm>
            <a:off x="484800" y="637425"/>
            <a:ext cx="4087200" cy="433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0" lang="uk" sz="16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#include &lt;iostream&gt;</a:t>
            </a:r>
            <a:endParaRPr i="0" sz="16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0" lang="uk" sz="16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using namespace std;</a:t>
            </a:r>
            <a:endParaRPr i="0" sz="16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0" sz="16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0" lang="uk" sz="16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int main()</a:t>
            </a:r>
            <a:endParaRPr i="0" sz="16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0" lang="uk" sz="1600" u="none" cap="none" strike="noStrike">
                <a:solidFill>
                  <a:schemeClr val="dk1"/>
                </a:solidFill>
                <a:highlight>
                  <a:srgbClr val="4A86E8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r>
              <a:rPr i="0" lang="uk" sz="16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long int a=1000000, b=10;</a:t>
            </a:r>
            <a:endParaRPr i="0" sz="16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0" lang="uk" sz="16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if (a&gt;b) </a:t>
            </a:r>
            <a:endParaRPr i="0" sz="16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0" lang="uk" sz="1600" u="none" cap="none" strike="noStrike">
                <a:solidFill>
                  <a:schemeClr val="dk1"/>
                </a:solidFill>
                <a:highlight>
                  <a:srgbClr val="C9DAF8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i="0" sz="1600" u="none" cap="none" strike="noStrike">
              <a:solidFill>
                <a:schemeClr val="dk1"/>
              </a:solidFill>
              <a:highlight>
                <a:srgbClr val="C9DAF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0" lang="uk" sz="1600" u="none" cap="none" strike="noStrike">
                <a:solidFill>
                  <a:schemeClr val="dk1"/>
                </a:solidFill>
                <a:highlight>
                  <a:srgbClr val="C9DAF8"/>
                </a:highlight>
                <a:latin typeface="Courier New"/>
                <a:ea typeface="Courier New"/>
                <a:cs typeface="Courier New"/>
                <a:sym typeface="Courier New"/>
              </a:rPr>
              <a:t>    				a=b;</a:t>
            </a:r>
            <a:endParaRPr i="0" sz="1600" u="none" cap="none" strike="noStrike">
              <a:solidFill>
                <a:schemeClr val="dk1"/>
              </a:solidFill>
              <a:highlight>
                <a:srgbClr val="C9DAF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0" lang="uk" sz="1600" u="none" cap="none" strike="noStrike">
                <a:solidFill>
                  <a:schemeClr val="dk1"/>
                </a:solidFill>
                <a:highlight>
                  <a:srgbClr val="C9DAF8"/>
                </a:highlight>
                <a:latin typeface="Courier New"/>
                <a:ea typeface="Courier New"/>
                <a:cs typeface="Courier New"/>
                <a:sym typeface="Courier New"/>
              </a:rPr>
              <a:t>    				b=a;</a:t>
            </a:r>
            <a:endParaRPr i="0" sz="1600" u="none" cap="none" strike="noStrike">
              <a:solidFill>
                <a:schemeClr val="dk1"/>
              </a:solidFill>
              <a:highlight>
                <a:srgbClr val="C9DAF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0" lang="uk" sz="1600" u="none" cap="none" strike="noStrike">
                <a:solidFill>
                  <a:schemeClr val="dk1"/>
                </a:solidFill>
                <a:highlight>
                  <a:srgbClr val="C9DAF8"/>
                </a:highlight>
                <a:latin typeface="Courier New"/>
                <a:ea typeface="Courier New"/>
                <a:cs typeface="Courier New"/>
                <a:sym typeface="Courier New"/>
              </a:rPr>
              <a:t>   				cout&lt;&lt;a&lt;&lt;" "&lt;&lt;b;</a:t>
            </a:r>
            <a:endParaRPr i="0" sz="1600" u="none" cap="none" strike="noStrike">
              <a:solidFill>
                <a:schemeClr val="dk1"/>
              </a:solidFill>
              <a:highlight>
                <a:srgbClr val="C9DAF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0" lang="uk" sz="1600" u="none" cap="none" strike="noStrike">
                <a:solidFill>
                  <a:schemeClr val="dk1"/>
                </a:solidFill>
                <a:highlight>
                  <a:srgbClr val="C9DAF8"/>
                </a:highlight>
                <a:latin typeface="Courier New"/>
                <a:ea typeface="Courier New"/>
                <a:cs typeface="Courier New"/>
                <a:sym typeface="Courier New"/>
              </a:rPr>
              <a:t>}	</a:t>
            </a:r>
            <a:endParaRPr i="0" sz="1600" u="none" cap="none" strike="noStrike">
              <a:solidFill>
                <a:schemeClr val="dk1"/>
              </a:solidFill>
              <a:highlight>
                <a:srgbClr val="C9DAF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0" lang="uk" sz="16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return 0;</a:t>
            </a:r>
            <a:endParaRPr i="0" sz="16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0" lang="uk" sz="1600" u="none" cap="none" strike="noStrike">
                <a:solidFill>
                  <a:schemeClr val="dk1"/>
                </a:solidFill>
                <a:highlight>
                  <a:srgbClr val="4A86E8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i="0" sz="1600" u="none" cap="none" strike="noStrike">
              <a:solidFill>
                <a:schemeClr val="dk1"/>
              </a:solidFill>
              <a:highlight>
                <a:srgbClr val="4A86E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0" sz="16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i="0" sz="16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384" name="Google Shape;1384;p1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39063" y="1253207"/>
            <a:ext cx="2131519" cy="21315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8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p133"/>
          <p:cNvSpPr txBox="1"/>
          <p:nvPr>
            <p:ph type="title"/>
          </p:nvPr>
        </p:nvSpPr>
        <p:spPr>
          <a:xfrm>
            <a:off x="4598900" y="773100"/>
            <a:ext cx="3633600" cy="12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 sz="2600" u="none">
              <a:solidFill>
                <a:srgbClr val="26262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uk" sz="2600" u="none">
                <a:solidFill>
                  <a:srgbClr val="262626"/>
                </a:solidFill>
              </a:rPr>
              <a:t>Мова програмування С</a:t>
            </a:r>
            <a:endParaRPr sz="2600" u="none">
              <a:solidFill>
                <a:srgbClr val="26262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</p:txBody>
      </p:sp>
      <p:pic>
        <p:nvPicPr>
          <p:cNvPr id="920" name="Google Shape;920;p1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9896" y="1526004"/>
            <a:ext cx="3014700" cy="20916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921" name="Google Shape;921;p133"/>
          <p:cNvSpPr txBox="1"/>
          <p:nvPr>
            <p:ph idx="1" type="subTitle"/>
          </p:nvPr>
        </p:nvSpPr>
        <p:spPr>
          <a:xfrm>
            <a:off x="4598900" y="2968204"/>
            <a:ext cx="2920800" cy="5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60046"/>
              </a:buClr>
              <a:buSzPts val="2000"/>
              <a:buFont typeface="Arial"/>
              <a:buNone/>
            </a:pPr>
            <a:r>
              <a:rPr b="0" i="0" lang="uk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Деннис Ритчи</a:t>
            </a:r>
            <a:endParaRPr b="0" i="0" sz="18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60046"/>
              </a:buClr>
              <a:buSzPts val="2000"/>
              <a:buFont typeface="Arial"/>
              <a:buNone/>
            </a:pPr>
            <a:r>
              <a:rPr b="0" i="0" lang="uk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Кен Томпсон</a:t>
            </a:r>
            <a:endParaRPr b="0" i="0" sz="18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60046"/>
              </a:buClr>
              <a:buSzPts val="2000"/>
              <a:buFont typeface="Arial"/>
              <a:buNone/>
            </a:pPr>
            <a:r>
              <a:t/>
            </a:r>
            <a:endParaRPr b="0" sz="18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60046"/>
              </a:buClr>
              <a:buSzPts val="2000"/>
              <a:buFont typeface="Arial"/>
              <a:buNone/>
            </a:pPr>
            <a:r>
              <a:rPr b="0" i="0" lang="uk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#Bell Labs</a:t>
            </a:r>
            <a:endParaRPr b="0" i="0" sz="18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22" name="Google Shape;922;p133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14806" l="0" r="0" t="0"/>
          <a:stretch/>
        </p:blipFill>
        <p:spPr>
          <a:xfrm>
            <a:off x="6592057" y="1526000"/>
            <a:ext cx="1640320" cy="2478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23" name="Google Shape;923;p133">
            <a:hlinkClick r:id="rId6"/>
          </p:cNvPr>
          <p:cNvPicPr preferRelativeResize="0"/>
          <p:nvPr/>
        </p:nvPicPr>
        <p:blipFill rotWithShape="1">
          <a:blip r:embed="rId7">
            <a:alphaModFix/>
          </a:blip>
          <a:srcRect b="34762" l="29571" r="35140" t="3348"/>
          <a:stretch/>
        </p:blipFill>
        <p:spPr>
          <a:xfrm>
            <a:off x="6012774" y="4004674"/>
            <a:ext cx="1143024" cy="6305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8" name="Shape 1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9" name="Google Shape;1389;p169"/>
          <p:cNvSpPr txBox="1"/>
          <p:nvPr>
            <p:ph type="ctrTitle"/>
          </p:nvPr>
        </p:nvSpPr>
        <p:spPr>
          <a:xfrm>
            <a:off x="3060725" y="389143"/>
            <a:ext cx="6083400" cy="670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" sz="3800"/>
              <a:t>ЧАС ДЛЯ  </a:t>
            </a:r>
            <a:r>
              <a:rPr lang="uk" sz="3800">
                <a:solidFill>
                  <a:schemeClr val="lt1"/>
                </a:solidFill>
              </a:rPr>
              <a:t>КОДУ</a:t>
            </a:r>
            <a:r>
              <a:rPr lang="uk" sz="3800">
                <a:solidFill>
                  <a:schemeClr val="accent1"/>
                </a:solidFill>
              </a:rPr>
              <a:t>?</a:t>
            </a:r>
            <a:endParaRPr sz="3800"/>
          </a:p>
        </p:txBody>
      </p:sp>
      <p:pic>
        <p:nvPicPr>
          <p:cNvPr id="1390" name="Google Shape;1390;p169"/>
          <p:cNvPicPr preferRelativeResize="0"/>
          <p:nvPr/>
        </p:nvPicPr>
        <p:blipFill rotWithShape="1">
          <a:blip r:embed="rId3">
            <a:alphaModFix/>
          </a:blip>
          <a:srcRect b="20828" l="11829" r="14375" t="10701"/>
          <a:stretch/>
        </p:blipFill>
        <p:spPr>
          <a:xfrm>
            <a:off x="7900796" y="4516762"/>
            <a:ext cx="1085727" cy="5048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1" name="Google Shape;1391;p1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9902" y="250802"/>
            <a:ext cx="1674386" cy="97321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92" name="Google Shape;1392;p169"/>
          <p:cNvCxnSpPr/>
          <p:nvPr/>
        </p:nvCxnSpPr>
        <p:spPr>
          <a:xfrm>
            <a:off x="4217325" y="1231846"/>
            <a:ext cx="3684600" cy="24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93" name="Google Shape;1393;p169"/>
          <p:cNvSpPr txBox="1"/>
          <p:nvPr/>
        </p:nvSpPr>
        <p:spPr>
          <a:xfrm>
            <a:off x="918968" y="2149312"/>
            <a:ext cx="7315200" cy="8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4" name="Google Shape;1394;p169"/>
          <p:cNvSpPr txBox="1"/>
          <p:nvPr/>
        </p:nvSpPr>
        <p:spPr>
          <a:xfrm>
            <a:off x="2005325" y="2250375"/>
            <a:ext cx="5527800" cy="16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2500">
                <a:latin typeface="Ubuntu"/>
                <a:ea typeface="Ubuntu"/>
                <a:cs typeface="Ubuntu"/>
                <a:sym typeface="Ubuntu"/>
              </a:rPr>
              <a:t>Потестіть код з попереднього слайду, змінюючи параметри та умови</a:t>
            </a:r>
            <a:endParaRPr sz="2500"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8" name="Shape 1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9" name="Google Shape;1399;p170"/>
          <p:cNvSpPr txBox="1"/>
          <p:nvPr/>
        </p:nvSpPr>
        <p:spPr>
          <a:xfrm>
            <a:off x="936536" y="1456498"/>
            <a:ext cx="2920800" cy="22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3300">
                <a:latin typeface="Oswald"/>
                <a:ea typeface="Oswald"/>
                <a:cs typeface="Oswald"/>
                <a:sym typeface="Oswald"/>
              </a:rPr>
              <a:t>Тернарна операція</a:t>
            </a:r>
            <a:endParaRPr b="1" sz="3300"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400" name="Google Shape;1400;p1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9525" y="3687000"/>
            <a:ext cx="4704475" cy="555750"/>
          </a:xfrm>
          <a:prstGeom prst="rect">
            <a:avLst/>
          </a:prstGeom>
          <a:noFill/>
          <a:ln>
            <a:noFill/>
          </a:ln>
        </p:spPr>
      </p:pic>
      <p:sp>
        <p:nvSpPr>
          <p:cNvPr id="1401" name="Google Shape;1401;p170"/>
          <p:cNvSpPr txBox="1"/>
          <p:nvPr/>
        </p:nvSpPr>
        <p:spPr>
          <a:xfrm>
            <a:off x="4540563" y="176002"/>
            <a:ext cx="4502400" cy="25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1600">
                <a:latin typeface="Ubuntu"/>
                <a:ea typeface="Ubuntu"/>
                <a:cs typeface="Ubuntu"/>
                <a:sym typeface="Ubuntu"/>
              </a:rPr>
              <a:t>Тернарна операція дозволяє скоротити запис умовної конструкції if ... else   і найкраще підходить до ситуацій, коли необхідно обрати два різних значення в залежності від однієї умови.</a:t>
            </a:r>
            <a:endParaRPr sz="16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1600">
                <a:latin typeface="Ubuntu"/>
                <a:ea typeface="Ubuntu"/>
                <a:cs typeface="Ubuntu"/>
                <a:sym typeface="Ubuntu"/>
              </a:rPr>
              <a:t>Синтаксис тернарного оператору :</a:t>
            </a:r>
            <a:endParaRPr sz="16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1600">
                <a:latin typeface="Ubuntu"/>
                <a:ea typeface="Ubuntu"/>
                <a:cs typeface="Ubuntu"/>
                <a:sym typeface="Ubuntu"/>
              </a:rPr>
              <a:t>умова ? інструкція 1 : інструкція 1</a:t>
            </a:r>
            <a:endParaRPr sz="1600"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5" name="Shape 1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6" name="Google Shape;1406;p171"/>
          <p:cNvSpPr txBox="1"/>
          <p:nvPr/>
        </p:nvSpPr>
        <p:spPr>
          <a:xfrm>
            <a:off x="936536" y="1456498"/>
            <a:ext cx="2920800" cy="22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3300">
                <a:latin typeface="Oswald"/>
                <a:ea typeface="Oswald"/>
                <a:cs typeface="Oswald"/>
                <a:sym typeface="Oswald"/>
              </a:rPr>
              <a:t>Оператор вибору </a:t>
            </a:r>
            <a:endParaRPr b="1" sz="3300"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407" name="Google Shape;1407;p171"/>
          <p:cNvPicPr preferRelativeResize="0"/>
          <p:nvPr/>
        </p:nvPicPr>
        <p:blipFill rotWithShape="1">
          <a:blip r:embed="rId3">
            <a:alphaModFix/>
          </a:blip>
          <a:srcRect b="6994" l="9804" r="0" t="0"/>
          <a:stretch/>
        </p:blipFill>
        <p:spPr>
          <a:xfrm>
            <a:off x="4382423" y="3215100"/>
            <a:ext cx="4527850" cy="1739975"/>
          </a:xfrm>
          <a:prstGeom prst="rect">
            <a:avLst/>
          </a:prstGeom>
          <a:noFill/>
          <a:ln>
            <a:noFill/>
          </a:ln>
        </p:spPr>
      </p:pic>
      <p:sp>
        <p:nvSpPr>
          <p:cNvPr id="1408" name="Google Shape;1408;p171"/>
          <p:cNvSpPr txBox="1"/>
          <p:nvPr/>
        </p:nvSpPr>
        <p:spPr>
          <a:xfrm>
            <a:off x="4572000" y="0"/>
            <a:ext cx="4205700" cy="22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2000">
                <a:latin typeface="Ubuntu"/>
                <a:ea typeface="Ubuntu"/>
                <a:cs typeface="Ubuntu"/>
                <a:sym typeface="Ubuntu"/>
              </a:rPr>
              <a:t>Оператор вибору switch є заміною множинного використання операторів if.  </a:t>
            </a:r>
            <a:endParaRPr sz="20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2000">
                <a:latin typeface="Ubuntu"/>
                <a:ea typeface="Ubuntu"/>
                <a:cs typeface="Ubuntu"/>
                <a:sym typeface="Ubuntu"/>
              </a:rPr>
              <a:t>Оператор switch порівнює значення однієї змінної з декількома константами.</a:t>
            </a:r>
            <a:endParaRPr sz="2000"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3" name="Shape 1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4" name="Google Shape;1414;p172"/>
          <p:cNvSpPr txBox="1"/>
          <p:nvPr>
            <p:ph type="title"/>
          </p:nvPr>
        </p:nvSpPr>
        <p:spPr>
          <a:xfrm>
            <a:off x="725200" y="373713"/>
            <a:ext cx="7704000" cy="69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uk"/>
              <a:t>Всі види умов в с++</a:t>
            </a:r>
            <a:endParaRPr/>
          </a:p>
        </p:txBody>
      </p:sp>
      <p:sp>
        <p:nvSpPr>
          <p:cNvPr id="1415" name="Google Shape;1415;p172"/>
          <p:cNvSpPr txBox="1"/>
          <p:nvPr/>
        </p:nvSpPr>
        <p:spPr>
          <a:xfrm>
            <a:off x="3036753" y="1070622"/>
            <a:ext cx="3070500" cy="39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Font typeface="Roboto"/>
              <a:buAutoNum type="arabicPeriod"/>
            </a:pPr>
            <a:r>
              <a:rPr lang="uk" sz="2800">
                <a:latin typeface="Roboto"/>
                <a:ea typeface="Roboto"/>
                <a:cs typeface="Roboto"/>
                <a:sym typeface="Roboto"/>
              </a:rPr>
              <a:t>if ()   ;</a:t>
            </a:r>
            <a:endParaRPr sz="2800">
              <a:latin typeface="Roboto"/>
              <a:ea typeface="Roboto"/>
              <a:cs typeface="Roboto"/>
              <a:sym typeface="Roboto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Font typeface="Roboto"/>
              <a:buAutoNum type="arabicPeriod"/>
            </a:pPr>
            <a:r>
              <a:rPr lang="uk" sz="2800">
                <a:latin typeface="Roboto"/>
                <a:ea typeface="Roboto"/>
                <a:cs typeface="Roboto"/>
                <a:sym typeface="Roboto"/>
              </a:rPr>
              <a:t>if()    ; else   ;</a:t>
            </a:r>
            <a:endParaRPr sz="2800">
              <a:latin typeface="Roboto"/>
              <a:ea typeface="Roboto"/>
              <a:cs typeface="Roboto"/>
              <a:sym typeface="Roboto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Font typeface="Roboto"/>
              <a:buAutoNum type="arabicPeriod"/>
            </a:pPr>
            <a:r>
              <a:rPr lang="uk" sz="2800">
                <a:latin typeface="Roboto"/>
                <a:ea typeface="Roboto"/>
                <a:cs typeface="Roboto"/>
                <a:sym typeface="Roboto"/>
              </a:rPr>
              <a:t>if (&amp;&amp; || ! ).  ;</a:t>
            </a:r>
            <a:endParaRPr sz="2800">
              <a:latin typeface="Roboto"/>
              <a:ea typeface="Roboto"/>
              <a:cs typeface="Roboto"/>
              <a:sym typeface="Roboto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Font typeface="Roboto"/>
              <a:buAutoNum type="arabicPeriod"/>
            </a:pPr>
            <a:r>
              <a:rPr lang="uk" sz="2800">
                <a:latin typeface="Roboto"/>
                <a:ea typeface="Roboto"/>
                <a:cs typeface="Roboto"/>
                <a:sym typeface="Roboto"/>
              </a:rPr>
              <a:t>? : ;</a:t>
            </a:r>
            <a:endParaRPr sz="2800">
              <a:latin typeface="Roboto"/>
              <a:ea typeface="Roboto"/>
              <a:cs typeface="Roboto"/>
              <a:sym typeface="Roboto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Font typeface="Roboto"/>
              <a:buAutoNum type="arabicPeriod"/>
            </a:pPr>
            <a:r>
              <a:rPr lang="uk" sz="2800">
                <a:latin typeface="Roboto"/>
                <a:ea typeface="Roboto"/>
                <a:cs typeface="Roboto"/>
                <a:sym typeface="Roboto"/>
              </a:rPr>
              <a:t>switch</a:t>
            </a:r>
            <a:endParaRPr sz="2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2800">
                <a:latin typeface="Roboto"/>
                <a:ea typeface="Roboto"/>
                <a:cs typeface="Roboto"/>
                <a:sym typeface="Roboto"/>
              </a:rPr>
              <a:t>{ </a:t>
            </a:r>
            <a:endParaRPr sz="2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2800">
                <a:latin typeface="Roboto"/>
                <a:ea typeface="Roboto"/>
                <a:cs typeface="Roboto"/>
                <a:sym typeface="Roboto"/>
              </a:rPr>
              <a:t>case:</a:t>
            </a:r>
            <a:endParaRPr sz="2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2800">
                <a:latin typeface="Roboto"/>
                <a:ea typeface="Roboto"/>
                <a:cs typeface="Roboto"/>
                <a:sym typeface="Roboto"/>
              </a:rPr>
              <a:t>}</a:t>
            </a:r>
            <a:endParaRPr sz="28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16" name="Google Shape;1416;p1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0249" y="880375"/>
            <a:ext cx="965625" cy="965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7" name="Google Shape;1417;p1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4650" y="2325200"/>
            <a:ext cx="965625" cy="965625"/>
          </a:xfrm>
          <a:prstGeom prst="rect">
            <a:avLst/>
          </a:prstGeom>
          <a:noFill/>
          <a:ln>
            <a:noFill/>
          </a:ln>
        </p:spPr>
      </p:pic>
      <p:sp>
        <p:nvSpPr>
          <p:cNvPr id="1418" name="Google Shape;1418;p172"/>
          <p:cNvSpPr txBox="1"/>
          <p:nvPr/>
        </p:nvSpPr>
        <p:spPr>
          <a:xfrm>
            <a:off x="1124651" y="3461825"/>
            <a:ext cx="1277400" cy="1296000"/>
          </a:xfrm>
          <a:prstGeom prst="rect">
            <a:avLst/>
          </a:prstGeom>
          <a:solidFill>
            <a:srgbClr val="FFFFFF"/>
          </a:solidFill>
          <a:ln cap="flat" cmpd="sng" w="2857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uk" sz="2800">
                <a:solidFill>
                  <a:srgbClr val="0B5394"/>
                </a:solidFill>
                <a:latin typeface="Comfortaa"/>
                <a:ea typeface="Comfortaa"/>
                <a:cs typeface="Comfortaa"/>
                <a:sym typeface="Comfortaa"/>
              </a:rPr>
              <a:t>&amp;&amp;  </a:t>
            </a:r>
            <a:endParaRPr b="1" sz="2800">
              <a:solidFill>
                <a:srgbClr val="0B5394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uk" sz="2800">
                <a:solidFill>
                  <a:srgbClr val="0B5394"/>
                </a:solidFill>
                <a:latin typeface="Comfortaa"/>
                <a:ea typeface="Comfortaa"/>
                <a:cs typeface="Comfortaa"/>
                <a:sym typeface="Comfortaa"/>
              </a:rPr>
              <a:t> ||      </a:t>
            </a:r>
            <a:endParaRPr b="1" sz="2800">
              <a:solidFill>
                <a:srgbClr val="0B5394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uk" sz="2800">
                <a:solidFill>
                  <a:srgbClr val="0B5394"/>
                </a:solidFill>
                <a:latin typeface="Comfortaa"/>
                <a:ea typeface="Comfortaa"/>
                <a:cs typeface="Comfortaa"/>
                <a:sym typeface="Comfortaa"/>
              </a:rPr>
              <a:t>  !      </a:t>
            </a:r>
            <a:endParaRPr b="1" sz="2800">
              <a:solidFill>
                <a:srgbClr val="0B5394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1" sz="2800">
              <a:solidFill>
                <a:srgbClr val="0B5394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419" name="Google Shape;1419;p172"/>
          <p:cNvPicPr preferRelativeResize="0"/>
          <p:nvPr/>
        </p:nvPicPr>
        <p:blipFill rotWithShape="1">
          <a:blip r:embed="rId5">
            <a:alphaModFix/>
          </a:blip>
          <a:srcRect b="6994" l="9804" r="0" t="0"/>
          <a:stretch/>
        </p:blipFill>
        <p:spPr>
          <a:xfrm>
            <a:off x="5364327" y="2764205"/>
            <a:ext cx="3908850" cy="129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0" name="Google Shape;1420;p17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39525" y="4485375"/>
            <a:ext cx="4704475" cy="555750"/>
          </a:xfrm>
          <a:prstGeom prst="rect">
            <a:avLst/>
          </a:prstGeom>
          <a:noFill/>
          <a:ln>
            <a:noFill/>
          </a:ln>
        </p:spPr>
      </p:pic>
      <p:sp>
        <p:nvSpPr>
          <p:cNvPr id="1421" name="Google Shape;1421;p172"/>
          <p:cNvSpPr/>
          <p:nvPr/>
        </p:nvSpPr>
        <p:spPr>
          <a:xfrm>
            <a:off x="7376757" y="880375"/>
            <a:ext cx="1579200" cy="16914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9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6900"/>
              <a:t>5</a:t>
            </a:r>
            <a:endParaRPr b="1" sz="69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90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5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6" name="Google Shape;1426;p173"/>
          <p:cNvGrpSpPr/>
          <p:nvPr/>
        </p:nvGrpSpPr>
        <p:grpSpPr>
          <a:xfrm>
            <a:off x="4573309" y="1394291"/>
            <a:ext cx="4775932" cy="2954327"/>
            <a:chOff x="819350" y="1151725"/>
            <a:chExt cx="1640650" cy="1290550"/>
          </a:xfrm>
        </p:grpSpPr>
        <p:sp>
          <p:nvSpPr>
            <p:cNvPr id="1427" name="Google Shape;1427;p173"/>
            <p:cNvSpPr/>
            <p:nvPr/>
          </p:nvSpPr>
          <p:spPr>
            <a:xfrm>
              <a:off x="1970475" y="1400475"/>
              <a:ext cx="341300" cy="57725"/>
            </a:xfrm>
            <a:custGeom>
              <a:rect b="b" l="l" r="r" t="t"/>
              <a:pathLst>
                <a:path extrusionOk="0" h="2309" w="13652">
                  <a:moveTo>
                    <a:pt x="1" y="1"/>
                  </a:moveTo>
                  <a:lnTo>
                    <a:pt x="1" y="2308"/>
                  </a:lnTo>
                  <a:lnTo>
                    <a:pt x="13652" y="2308"/>
                  </a:lnTo>
                  <a:lnTo>
                    <a:pt x="13652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5"/>
                </a:solidFill>
              </a:endParaRPr>
            </a:p>
          </p:txBody>
        </p:sp>
        <p:sp>
          <p:nvSpPr>
            <p:cNvPr id="1428" name="Google Shape;1428;p173"/>
            <p:cNvSpPr/>
            <p:nvPr/>
          </p:nvSpPr>
          <p:spPr>
            <a:xfrm>
              <a:off x="1970475" y="1458175"/>
              <a:ext cx="341300" cy="194550"/>
            </a:xfrm>
            <a:custGeom>
              <a:rect b="b" l="l" r="r" t="t"/>
              <a:pathLst>
                <a:path extrusionOk="0" h="7782" w="13652">
                  <a:moveTo>
                    <a:pt x="1" y="0"/>
                  </a:moveTo>
                  <a:lnTo>
                    <a:pt x="1" y="7782"/>
                  </a:lnTo>
                  <a:lnTo>
                    <a:pt x="13652" y="7782"/>
                  </a:lnTo>
                  <a:lnTo>
                    <a:pt x="13652" y="0"/>
                  </a:lnTo>
                  <a:close/>
                </a:path>
              </a:pathLst>
            </a:custGeom>
            <a:solidFill>
              <a:srgbClr val="FEFEFC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9" name="Google Shape;1429;p173"/>
            <p:cNvSpPr/>
            <p:nvPr/>
          </p:nvSpPr>
          <p:spPr>
            <a:xfrm>
              <a:off x="2255275" y="1458175"/>
              <a:ext cx="25" cy="194550"/>
            </a:xfrm>
            <a:custGeom>
              <a:rect b="b" l="l" r="r" t="t"/>
              <a:pathLst>
                <a:path extrusionOk="0" fill="none" h="7782" w="1">
                  <a:moveTo>
                    <a:pt x="1" y="0"/>
                  </a:moveTo>
                  <a:lnTo>
                    <a:pt x="1" y="7782"/>
                  </a:lnTo>
                </a:path>
              </a:pathLst>
            </a:custGeom>
            <a:noFill/>
            <a:ln cap="flat" cmpd="sng" w="5675">
              <a:solidFill>
                <a:srgbClr val="000000"/>
              </a:solidFill>
              <a:prstDash val="solid"/>
              <a:miter lim="119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0" name="Google Shape;1430;p173"/>
            <p:cNvSpPr/>
            <p:nvPr/>
          </p:nvSpPr>
          <p:spPr>
            <a:xfrm>
              <a:off x="2198200" y="1458175"/>
              <a:ext cx="25" cy="194550"/>
            </a:xfrm>
            <a:custGeom>
              <a:rect b="b" l="l" r="r" t="t"/>
              <a:pathLst>
                <a:path extrusionOk="0" fill="none" h="7782" w="1">
                  <a:moveTo>
                    <a:pt x="0" y="0"/>
                  </a:moveTo>
                  <a:lnTo>
                    <a:pt x="0" y="7782"/>
                  </a:lnTo>
                </a:path>
              </a:pathLst>
            </a:custGeom>
            <a:noFill/>
            <a:ln cap="flat" cmpd="sng" w="5675">
              <a:solidFill>
                <a:srgbClr val="000000"/>
              </a:solidFill>
              <a:prstDash val="solid"/>
              <a:miter lim="119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1" name="Google Shape;1431;p173"/>
            <p:cNvSpPr/>
            <p:nvPr/>
          </p:nvSpPr>
          <p:spPr>
            <a:xfrm>
              <a:off x="2141125" y="1458175"/>
              <a:ext cx="25" cy="194550"/>
            </a:xfrm>
            <a:custGeom>
              <a:rect b="b" l="l" r="r" t="t"/>
              <a:pathLst>
                <a:path extrusionOk="0" fill="none" h="7782" w="1">
                  <a:moveTo>
                    <a:pt x="0" y="0"/>
                  </a:moveTo>
                  <a:lnTo>
                    <a:pt x="0" y="7782"/>
                  </a:lnTo>
                </a:path>
              </a:pathLst>
            </a:custGeom>
            <a:noFill/>
            <a:ln cap="flat" cmpd="sng" w="5675">
              <a:solidFill>
                <a:srgbClr val="000000"/>
              </a:solidFill>
              <a:prstDash val="solid"/>
              <a:miter lim="119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2" name="Google Shape;1432;p173"/>
            <p:cNvSpPr/>
            <p:nvPr/>
          </p:nvSpPr>
          <p:spPr>
            <a:xfrm>
              <a:off x="2084050" y="1458175"/>
              <a:ext cx="25" cy="194550"/>
            </a:xfrm>
            <a:custGeom>
              <a:rect b="b" l="l" r="r" t="t"/>
              <a:pathLst>
                <a:path extrusionOk="0" fill="none" h="7782" w="1">
                  <a:moveTo>
                    <a:pt x="0" y="0"/>
                  </a:moveTo>
                  <a:lnTo>
                    <a:pt x="0" y="7782"/>
                  </a:lnTo>
                </a:path>
              </a:pathLst>
            </a:custGeom>
            <a:noFill/>
            <a:ln cap="flat" cmpd="sng" w="5675">
              <a:solidFill>
                <a:srgbClr val="000000"/>
              </a:solidFill>
              <a:prstDash val="solid"/>
              <a:miter lim="119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3" name="Google Shape;1433;p173"/>
            <p:cNvSpPr/>
            <p:nvPr/>
          </p:nvSpPr>
          <p:spPr>
            <a:xfrm>
              <a:off x="2026675" y="1458175"/>
              <a:ext cx="25" cy="194550"/>
            </a:xfrm>
            <a:custGeom>
              <a:rect b="b" l="l" r="r" t="t"/>
              <a:pathLst>
                <a:path extrusionOk="0" fill="none" h="7782" w="1">
                  <a:moveTo>
                    <a:pt x="0" y="0"/>
                  </a:moveTo>
                  <a:lnTo>
                    <a:pt x="0" y="7782"/>
                  </a:lnTo>
                </a:path>
              </a:pathLst>
            </a:custGeom>
            <a:noFill/>
            <a:ln cap="flat" cmpd="sng" w="5675">
              <a:solidFill>
                <a:srgbClr val="000000"/>
              </a:solidFill>
              <a:prstDash val="solid"/>
              <a:miter lim="119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4" name="Google Shape;1434;p173"/>
            <p:cNvSpPr/>
            <p:nvPr/>
          </p:nvSpPr>
          <p:spPr>
            <a:xfrm>
              <a:off x="1970475" y="1505375"/>
              <a:ext cx="341300" cy="25"/>
            </a:xfrm>
            <a:custGeom>
              <a:rect b="b" l="l" r="r" t="t"/>
              <a:pathLst>
                <a:path extrusionOk="0" fill="none" h="1" w="13652">
                  <a:moveTo>
                    <a:pt x="1" y="1"/>
                  </a:moveTo>
                  <a:lnTo>
                    <a:pt x="13652" y="1"/>
                  </a:lnTo>
                </a:path>
              </a:pathLst>
            </a:custGeom>
            <a:noFill/>
            <a:ln cap="flat" cmpd="sng" w="5675">
              <a:solidFill>
                <a:srgbClr val="000000"/>
              </a:solidFill>
              <a:prstDash val="solid"/>
              <a:miter lim="119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5" name="Google Shape;1435;p173"/>
            <p:cNvSpPr/>
            <p:nvPr/>
          </p:nvSpPr>
          <p:spPr>
            <a:xfrm>
              <a:off x="1970475" y="1554400"/>
              <a:ext cx="341300" cy="25"/>
            </a:xfrm>
            <a:custGeom>
              <a:rect b="b" l="l" r="r" t="t"/>
              <a:pathLst>
                <a:path extrusionOk="0" fill="none" h="1" w="13652">
                  <a:moveTo>
                    <a:pt x="1" y="0"/>
                  </a:moveTo>
                  <a:lnTo>
                    <a:pt x="13652" y="0"/>
                  </a:lnTo>
                </a:path>
              </a:pathLst>
            </a:custGeom>
            <a:noFill/>
            <a:ln cap="flat" cmpd="sng" w="5675">
              <a:solidFill>
                <a:srgbClr val="000000"/>
              </a:solidFill>
              <a:prstDash val="solid"/>
              <a:miter lim="119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6" name="Google Shape;1436;p173"/>
            <p:cNvSpPr/>
            <p:nvPr/>
          </p:nvSpPr>
          <p:spPr>
            <a:xfrm>
              <a:off x="1970475" y="1603400"/>
              <a:ext cx="341300" cy="25"/>
            </a:xfrm>
            <a:custGeom>
              <a:rect b="b" l="l" r="r" t="t"/>
              <a:pathLst>
                <a:path extrusionOk="0" fill="none" h="1" w="13652">
                  <a:moveTo>
                    <a:pt x="1" y="0"/>
                  </a:moveTo>
                  <a:lnTo>
                    <a:pt x="13652" y="0"/>
                  </a:lnTo>
                </a:path>
              </a:pathLst>
            </a:custGeom>
            <a:noFill/>
            <a:ln cap="flat" cmpd="sng" w="5675">
              <a:solidFill>
                <a:srgbClr val="000000"/>
              </a:solidFill>
              <a:prstDash val="solid"/>
              <a:miter lim="119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7" name="Google Shape;1437;p173"/>
            <p:cNvSpPr/>
            <p:nvPr/>
          </p:nvSpPr>
          <p:spPr>
            <a:xfrm>
              <a:off x="2204575" y="1564525"/>
              <a:ext cx="46475" cy="34075"/>
            </a:xfrm>
            <a:custGeom>
              <a:rect b="b" l="l" r="r" t="t"/>
              <a:pathLst>
                <a:path extrusionOk="0" h="1363" w="1859">
                  <a:moveTo>
                    <a:pt x="217" y="1"/>
                  </a:moveTo>
                  <a:cubicBezTo>
                    <a:pt x="104" y="1"/>
                    <a:pt x="1" y="147"/>
                    <a:pt x="104" y="241"/>
                  </a:cubicBezTo>
                  <a:cubicBezTo>
                    <a:pt x="558" y="659"/>
                    <a:pt x="1048" y="1029"/>
                    <a:pt x="1574" y="1340"/>
                  </a:cubicBezTo>
                  <a:cubicBezTo>
                    <a:pt x="1601" y="1356"/>
                    <a:pt x="1628" y="1362"/>
                    <a:pt x="1652" y="1362"/>
                  </a:cubicBezTo>
                  <a:cubicBezTo>
                    <a:pt x="1780" y="1362"/>
                    <a:pt x="1858" y="1181"/>
                    <a:pt x="1718" y="1101"/>
                  </a:cubicBezTo>
                  <a:cubicBezTo>
                    <a:pt x="1216" y="802"/>
                    <a:pt x="738" y="444"/>
                    <a:pt x="307" y="37"/>
                  </a:cubicBezTo>
                  <a:cubicBezTo>
                    <a:pt x="279" y="12"/>
                    <a:pt x="248" y="1"/>
                    <a:pt x="217" y="1"/>
                  </a:cubicBezTo>
                  <a:close/>
                </a:path>
              </a:pathLst>
            </a:custGeom>
            <a:solidFill>
              <a:srgbClr val="151818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8" name="Google Shape;1438;p173"/>
            <p:cNvSpPr/>
            <p:nvPr/>
          </p:nvSpPr>
          <p:spPr>
            <a:xfrm>
              <a:off x="2194325" y="1559150"/>
              <a:ext cx="57525" cy="47500"/>
            </a:xfrm>
            <a:custGeom>
              <a:rect b="b" l="l" r="r" t="t"/>
              <a:pathLst>
                <a:path extrusionOk="0" h="1900" w="2301">
                  <a:moveTo>
                    <a:pt x="2076" y="1"/>
                  </a:moveTo>
                  <a:cubicBezTo>
                    <a:pt x="2044" y="1"/>
                    <a:pt x="2012" y="12"/>
                    <a:pt x="1984" y="37"/>
                  </a:cubicBezTo>
                  <a:cubicBezTo>
                    <a:pt x="1387" y="599"/>
                    <a:pt x="753" y="1137"/>
                    <a:pt x="96" y="1627"/>
                  </a:cubicBezTo>
                  <a:cubicBezTo>
                    <a:pt x="36" y="1675"/>
                    <a:pt x="0" y="1758"/>
                    <a:pt x="48" y="1818"/>
                  </a:cubicBezTo>
                  <a:cubicBezTo>
                    <a:pt x="72" y="1867"/>
                    <a:pt x="125" y="1900"/>
                    <a:pt x="175" y="1900"/>
                  </a:cubicBezTo>
                  <a:cubicBezTo>
                    <a:pt x="198" y="1900"/>
                    <a:pt x="220" y="1893"/>
                    <a:pt x="239" y="1878"/>
                  </a:cubicBezTo>
                  <a:cubicBezTo>
                    <a:pt x="920" y="1364"/>
                    <a:pt x="1566" y="814"/>
                    <a:pt x="2188" y="240"/>
                  </a:cubicBezTo>
                  <a:cubicBezTo>
                    <a:pt x="2300" y="146"/>
                    <a:pt x="2192" y="1"/>
                    <a:pt x="2076" y="1"/>
                  </a:cubicBezTo>
                  <a:close/>
                </a:path>
              </a:pathLst>
            </a:custGeom>
            <a:solidFill>
              <a:srgbClr val="151818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9" name="Google Shape;1439;p173"/>
            <p:cNvSpPr/>
            <p:nvPr/>
          </p:nvSpPr>
          <p:spPr>
            <a:xfrm>
              <a:off x="1411650" y="1881625"/>
              <a:ext cx="486550" cy="49025"/>
            </a:xfrm>
            <a:custGeom>
              <a:rect b="b" l="l" r="r" t="t"/>
              <a:pathLst>
                <a:path extrusionOk="0" h="1961" w="19462">
                  <a:moveTo>
                    <a:pt x="1" y="0"/>
                  </a:moveTo>
                  <a:lnTo>
                    <a:pt x="1" y="682"/>
                  </a:lnTo>
                  <a:cubicBezTo>
                    <a:pt x="1" y="1387"/>
                    <a:pt x="574" y="1961"/>
                    <a:pt x="1292" y="1961"/>
                  </a:cubicBezTo>
                  <a:lnTo>
                    <a:pt x="18170" y="1961"/>
                  </a:lnTo>
                  <a:cubicBezTo>
                    <a:pt x="18887" y="1961"/>
                    <a:pt x="19461" y="1387"/>
                    <a:pt x="19461" y="682"/>
                  </a:cubicBezTo>
                  <a:lnTo>
                    <a:pt x="19461" y="0"/>
                  </a:lnTo>
                  <a:close/>
                </a:path>
              </a:pathLst>
            </a:custGeom>
            <a:solidFill>
              <a:srgbClr val="F4EAD6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0" name="Google Shape;1440;p173"/>
            <p:cNvSpPr/>
            <p:nvPr/>
          </p:nvSpPr>
          <p:spPr>
            <a:xfrm>
              <a:off x="1605900" y="1930625"/>
              <a:ext cx="99825" cy="43050"/>
            </a:xfrm>
            <a:custGeom>
              <a:rect b="b" l="l" r="r" t="t"/>
              <a:pathLst>
                <a:path extrusionOk="0" h="1722" w="3993">
                  <a:moveTo>
                    <a:pt x="0" y="1"/>
                  </a:moveTo>
                  <a:lnTo>
                    <a:pt x="0" y="1722"/>
                  </a:lnTo>
                  <a:lnTo>
                    <a:pt x="3993" y="1722"/>
                  </a:lnTo>
                  <a:lnTo>
                    <a:pt x="3993" y="1"/>
                  </a:lnTo>
                  <a:close/>
                </a:path>
              </a:pathLst>
            </a:custGeom>
            <a:solidFill>
              <a:srgbClr val="E3CC9A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1" name="Google Shape;1441;p173"/>
            <p:cNvSpPr/>
            <p:nvPr/>
          </p:nvSpPr>
          <p:spPr>
            <a:xfrm>
              <a:off x="1411650" y="1598025"/>
              <a:ext cx="486550" cy="284525"/>
            </a:xfrm>
            <a:custGeom>
              <a:rect b="b" l="l" r="r" t="t"/>
              <a:pathLst>
                <a:path extrusionOk="0" h="11381" w="19462">
                  <a:moveTo>
                    <a:pt x="1184" y="0"/>
                  </a:moveTo>
                  <a:cubicBezTo>
                    <a:pt x="527" y="0"/>
                    <a:pt x="1" y="538"/>
                    <a:pt x="1" y="1196"/>
                  </a:cubicBezTo>
                  <a:lnTo>
                    <a:pt x="1" y="11380"/>
                  </a:lnTo>
                  <a:lnTo>
                    <a:pt x="19461" y="11380"/>
                  </a:lnTo>
                  <a:lnTo>
                    <a:pt x="19461" y="1196"/>
                  </a:lnTo>
                  <a:cubicBezTo>
                    <a:pt x="19461" y="538"/>
                    <a:pt x="18935" y="0"/>
                    <a:pt x="18278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2" name="Google Shape;1442;p173"/>
            <p:cNvSpPr/>
            <p:nvPr/>
          </p:nvSpPr>
          <p:spPr>
            <a:xfrm>
              <a:off x="1431375" y="1618650"/>
              <a:ext cx="450075" cy="246250"/>
            </a:xfrm>
            <a:custGeom>
              <a:rect b="b" l="l" r="r" t="t"/>
              <a:pathLst>
                <a:path extrusionOk="0" h="9850" w="18003">
                  <a:moveTo>
                    <a:pt x="1" y="0"/>
                  </a:moveTo>
                  <a:lnTo>
                    <a:pt x="1" y="9850"/>
                  </a:lnTo>
                  <a:lnTo>
                    <a:pt x="18003" y="9850"/>
                  </a:lnTo>
                  <a:lnTo>
                    <a:pt x="18003" y="0"/>
                  </a:lnTo>
                  <a:close/>
                </a:path>
              </a:pathLst>
            </a:custGeom>
            <a:solidFill>
              <a:srgbClr val="F7F0E1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3" name="Google Shape;1443;p173"/>
            <p:cNvSpPr/>
            <p:nvPr/>
          </p:nvSpPr>
          <p:spPr>
            <a:xfrm>
              <a:off x="1643850" y="1892975"/>
              <a:ext cx="22150" cy="22125"/>
            </a:xfrm>
            <a:custGeom>
              <a:rect b="b" l="l" r="r" t="t"/>
              <a:pathLst>
                <a:path extrusionOk="0" h="885" w="886">
                  <a:moveTo>
                    <a:pt x="443" y="0"/>
                  </a:moveTo>
                  <a:cubicBezTo>
                    <a:pt x="204" y="0"/>
                    <a:pt x="1" y="192"/>
                    <a:pt x="1" y="443"/>
                  </a:cubicBezTo>
                  <a:cubicBezTo>
                    <a:pt x="1" y="682"/>
                    <a:pt x="204" y="885"/>
                    <a:pt x="443" y="885"/>
                  </a:cubicBezTo>
                  <a:cubicBezTo>
                    <a:pt x="682" y="885"/>
                    <a:pt x="885" y="682"/>
                    <a:pt x="885" y="443"/>
                  </a:cubicBezTo>
                  <a:cubicBezTo>
                    <a:pt x="885" y="192"/>
                    <a:pt x="682" y="0"/>
                    <a:pt x="443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4" name="Google Shape;1444;p173"/>
            <p:cNvSpPr/>
            <p:nvPr/>
          </p:nvSpPr>
          <p:spPr>
            <a:xfrm>
              <a:off x="1461250" y="1732800"/>
              <a:ext cx="148250" cy="107300"/>
            </a:xfrm>
            <a:custGeom>
              <a:rect b="b" l="l" r="r" t="t"/>
              <a:pathLst>
                <a:path extrusionOk="0" h="4292" w="5930">
                  <a:moveTo>
                    <a:pt x="360" y="0"/>
                  </a:moveTo>
                  <a:cubicBezTo>
                    <a:pt x="156" y="0"/>
                    <a:pt x="1" y="156"/>
                    <a:pt x="1" y="359"/>
                  </a:cubicBezTo>
                  <a:lnTo>
                    <a:pt x="1" y="3933"/>
                  </a:lnTo>
                  <a:cubicBezTo>
                    <a:pt x="1" y="4124"/>
                    <a:pt x="156" y="4292"/>
                    <a:pt x="360" y="4292"/>
                  </a:cubicBezTo>
                  <a:lnTo>
                    <a:pt x="5571" y="4292"/>
                  </a:lnTo>
                  <a:cubicBezTo>
                    <a:pt x="5775" y="4292"/>
                    <a:pt x="5930" y="4124"/>
                    <a:pt x="5930" y="3933"/>
                  </a:cubicBezTo>
                  <a:lnTo>
                    <a:pt x="5930" y="359"/>
                  </a:lnTo>
                  <a:cubicBezTo>
                    <a:pt x="5930" y="156"/>
                    <a:pt x="5775" y="0"/>
                    <a:pt x="5571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5" name="Google Shape;1445;p173"/>
            <p:cNvSpPr/>
            <p:nvPr/>
          </p:nvSpPr>
          <p:spPr>
            <a:xfrm>
              <a:off x="1478000" y="1802125"/>
              <a:ext cx="114775" cy="6600"/>
            </a:xfrm>
            <a:custGeom>
              <a:rect b="b" l="l" r="r" t="t"/>
              <a:pathLst>
                <a:path extrusionOk="0" h="264" w="4591">
                  <a:moveTo>
                    <a:pt x="132" y="1"/>
                  </a:moveTo>
                  <a:cubicBezTo>
                    <a:pt x="60" y="1"/>
                    <a:pt x="0" y="60"/>
                    <a:pt x="0" y="132"/>
                  </a:cubicBezTo>
                  <a:lnTo>
                    <a:pt x="0" y="144"/>
                  </a:lnTo>
                  <a:cubicBezTo>
                    <a:pt x="0" y="204"/>
                    <a:pt x="60" y="264"/>
                    <a:pt x="132" y="264"/>
                  </a:cubicBezTo>
                  <a:lnTo>
                    <a:pt x="4459" y="264"/>
                  </a:lnTo>
                  <a:cubicBezTo>
                    <a:pt x="4531" y="264"/>
                    <a:pt x="4591" y="204"/>
                    <a:pt x="4591" y="144"/>
                  </a:cubicBezTo>
                  <a:lnTo>
                    <a:pt x="4591" y="132"/>
                  </a:lnTo>
                  <a:cubicBezTo>
                    <a:pt x="4591" y="60"/>
                    <a:pt x="4531" y="1"/>
                    <a:pt x="4459" y="1"/>
                  </a:cubicBezTo>
                  <a:close/>
                </a:path>
              </a:pathLst>
            </a:custGeom>
            <a:solidFill>
              <a:srgbClr val="F7F0E1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6" name="Google Shape;1446;p173"/>
            <p:cNvSpPr/>
            <p:nvPr/>
          </p:nvSpPr>
          <p:spPr>
            <a:xfrm>
              <a:off x="1478000" y="1817375"/>
              <a:ext cx="68150" cy="6300"/>
            </a:xfrm>
            <a:custGeom>
              <a:rect b="b" l="l" r="r" t="t"/>
              <a:pathLst>
                <a:path extrusionOk="0" h="252" w="2726">
                  <a:moveTo>
                    <a:pt x="132" y="0"/>
                  </a:moveTo>
                  <a:cubicBezTo>
                    <a:pt x="60" y="0"/>
                    <a:pt x="0" y="48"/>
                    <a:pt x="0" y="120"/>
                  </a:cubicBezTo>
                  <a:lnTo>
                    <a:pt x="0" y="132"/>
                  </a:lnTo>
                  <a:cubicBezTo>
                    <a:pt x="0" y="203"/>
                    <a:pt x="60" y="251"/>
                    <a:pt x="132" y="251"/>
                  </a:cubicBezTo>
                  <a:lnTo>
                    <a:pt x="2594" y="251"/>
                  </a:lnTo>
                  <a:cubicBezTo>
                    <a:pt x="2666" y="251"/>
                    <a:pt x="2726" y="203"/>
                    <a:pt x="2726" y="132"/>
                  </a:cubicBezTo>
                  <a:lnTo>
                    <a:pt x="2726" y="120"/>
                  </a:lnTo>
                  <a:cubicBezTo>
                    <a:pt x="2726" y="48"/>
                    <a:pt x="2666" y="0"/>
                    <a:pt x="2594" y="0"/>
                  </a:cubicBezTo>
                  <a:close/>
                </a:path>
              </a:pathLst>
            </a:custGeom>
            <a:solidFill>
              <a:srgbClr val="F7F0E1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7" name="Google Shape;1447;p173"/>
            <p:cNvSpPr/>
            <p:nvPr/>
          </p:nvSpPr>
          <p:spPr>
            <a:xfrm>
              <a:off x="1474400" y="1745050"/>
              <a:ext cx="40675" cy="40975"/>
            </a:xfrm>
            <a:custGeom>
              <a:rect b="b" l="l" r="r" t="t"/>
              <a:pathLst>
                <a:path extrusionOk="0" h="1639" w="1627">
                  <a:moveTo>
                    <a:pt x="814" y="0"/>
                  </a:moveTo>
                  <a:cubicBezTo>
                    <a:pt x="360" y="0"/>
                    <a:pt x="1" y="359"/>
                    <a:pt x="1" y="813"/>
                  </a:cubicBezTo>
                  <a:cubicBezTo>
                    <a:pt x="1" y="1267"/>
                    <a:pt x="360" y="1638"/>
                    <a:pt x="814" y="1638"/>
                  </a:cubicBezTo>
                  <a:cubicBezTo>
                    <a:pt x="1268" y="1638"/>
                    <a:pt x="1627" y="1267"/>
                    <a:pt x="1627" y="813"/>
                  </a:cubicBezTo>
                  <a:cubicBezTo>
                    <a:pt x="1627" y="371"/>
                    <a:pt x="1268" y="0"/>
                    <a:pt x="814" y="0"/>
                  </a:cubicBezTo>
                  <a:close/>
                </a:path>
              </a:pathLst>
            </a:custGeom>
            <a:solidFill>
              <a:srgbClr val="F4EAD6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8" name="Google Shape;1448;p173"/>
            <p:cNvSpPr/>
            <p:nvPr/>
          </p:nvSpPr>
          <p:spPr>
            <a:xfrm>
              <a:off x="1561375" y="1973650"/>
              <a:ext cx="187100" cy="14675"/>
            </a:xfrm>
            <a:custGeom>
              <a:rect b="b" l="l" r="r" t="t"/>
              <a:pathLst>
                <a:path extrusionOk="0" h="587" w="7484">
                  <a:moveTo>
                    <a:pt x="574" y="1"/>
                  </a:moveTo>
                  <a:cubicBezTo>
                    <a:pt x="263" y="1"/>
                    <a:pt x="0" y="264"/>
                    <a:pt x="0" y="587"/>
                  </a:cubicBezTo>
                  <a:lnTo>
                    <a:pt x="7483" y="587"/>
                  </a:lnTo>
                  <a:cubicBezTo>
                    <a:pt x="7483" y="264"/>
                    <a:pt x="7232" y="1"/>
                    <a:pt x="6910" y="1"/>
                  </a:cubicBezTo>
                  <a:close/>
                </a:path>
              </a:pathLst>
            </a:custGeom>
            <a:solidFill>
              <a:srgbClr val="F4EAD6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9" name="Google Shape;1449;p173"/>
            <p:cNvSpPr/>
            <p:nvPr/>
          </p:nvSpPr>
          <p:spPr>
            <a:xfrm>
              <a:off x="1462450" y="1670350"/>
              <a:ext cx="119575" cy="6575"/>
            </a:xfrm>
            <a:custGeom>
              <a:rect b="b" l="l" r="r" t="t"/>
              <a:pathLst>
                <a:path extrusionOk="0" h="263" w="4783">
                  <a:moveTo>
                    <a:pt x="120" y="0"/>
                  </a:moveTo>
                  <a:cubicBezTo>
                    <a:pt x="61" y="0"/>
                    <a:pt x="1" y="60"/>
                    <a:pt x="1" y="132"/>
                  </a:cubicBezTo>
                  <a:lnTo>
                    <a:pt x="1" y="143"/>
                  </a:lnTo>
                  <a:cubicBezTo>
                    <a:pt x="1" y="203"/>
                    <a:pt x="61" y="263"/>
                    <a:pt x="120" y="263"/>
                  </a:cubicBezTo>
                  <a:lnTo>
                    <a:pt x="4651" y="263"/>
                  </a:lnTo>
                  <a:cubicBezTo>
                    <a:pt x="4722" y="263"/>
                    <a:pt x="4782" y="203"/>
                    <a:pt x="4782" y="143"/>
                  </a:cubicBezTo>
                  <a:lnTo>
                    <a:pt x="4782" y="132"/>
                  </a:lnTo>
                  <a:cubicBezTo>
                    <a:pt x="4782" y="60"/>
                    <a:pt x="4722" y="0"/>
                    <a:pt x="4651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0" name="Google Shape;1450;p173"/>
            <p:cNvSpPr/>
            <p:nvPr/>
          </p:nvSpPr>
          <p:spPr>
            <a:xfrm>
              <a:off x="1462450" y="1710975"/>
              <a:ext cx="119575" cy="6300"/>
            </a:xfrm>
            <a:custGeom>
              <a:rect b="b" l="l" r="r" t="t"/>
              <a:pathLst>
                <a:path extrusionOk="0" h="252" w="4783">
                  <a:moveTo>
                    <a:pt x="120" y="1"/>
                  </a:moveTo>
                  <a:cubicBezTo>
                    <a:pt x="61" y="1"/>
                    <a:pt x="1" y="49"/>
                    <a:pt x="1" y="120"/>
                  </a:cubicBezTo>
                  <a:lnTo>
                    <a:pt x="1" y="132"/>
                  </a:lnTo>
                  <a:cubicBezTo>
                    <a:pt x="1" y="204"/>
                    <a:pt x="61" y="252"/>
                    <a:pt x="120" y="252"/>
                  </a:cubicBezTo>
                  <a:lnTo>
                    <a:pt x="4651" y="252"/>
                  </a:lnTo>
                  <a:cubicBezTo>
                    <a:pt x="4722" y="252"/>
                    <a:pt x="4782" y="204"/>
                    <a:pt x="4782" y="132"/>
                  </a:cubicBezTo>
                  <a:lnTo>
                    <a:pt x="4782" y="120"/>
                  </a:lnTo>
                  <a:cubicBezTo>
                    <a:pt x="4782" y="49"/>
                    <a:pt x="4722" y="1"/>
                    <a:pt x="4651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1" name="Google Shape;1451;p173"/>
            <p:cNvSpPr/>
            <p:nvPr/>
          </p:nvSpPr>
          <p:spPr>
            <a:xfrm>
              <a:off x="1462450" y="1690650"/>
              <a:ext cx="146475" cy="6300"/>
            </a:xfrm>
            <a:custGeom>
              <a:rect b="b" l="l" r="r" t="t"/>
              <a:pathLst>
                <a:path extrusionOk="0" h="252" w="5859">
                  <a:moveTo>
                    <a:pt x="120" y="1"/>
                  </a:moveTo>
                  <a:cubicBezTo>
                    <a:pt x="61" y="1"/>
                    <a:pt x="1" y="49"/>
                    <a:pt x="1" y="120"/>
                  </a:cubicBezTo>
                  <a:lnTo>
                    <a:pt x="1" y="132"/>
                  </a:lnTo>
                  <a:cubicBezTo>
                    <a:pt x="1" y="204"/>
                    <a:pt x="61" y="252"/>
                    <a:pt x="120" y="252"/>
                  </a:cubicBezTo>
                  <a:lnTo>
                    <a:pt x="5738" y="252"/>
                  </a:lnTo>
                  <a:cubicBezTo>
                    <a:pt x="5798" y="252"/>
                    <a:pt x="5858" y="204"/>
                    <a:pt x="5858" y="132"/>
                  </a:cubicBezTo>
                  <a:lnTo>
                    <a:pt x="5858" y="120"/>
                  </a:lnTo>
                  <a:cubicBezTo>
                    <a:pt x="5858" y="49"/>
                    <a:pt x="5798" y="1"/>
                    <a:pt x="5738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2" name="Google Shape;1452;p173"/>
            <p:cNvSpPr/>
            <p:nvPr/>
          </p:nvSpPr>
          <p:spPr>
            <a:xfrm>
              <a:off x="1454100" y="1912100"/>
              <a:ext cx="68150" cy="40075"/>
            </a:xfrm>
            <a:custGeom>
              <a:rect b="b" l="l" r="r" t="t"/>
              <a:pathLst>
                <a:path extrusionOk="0" h="1603" w="2726">
                  <a:moveTo>
                    <a:pt x="0" y="0"/>
                  </a:moveTo>
                  <a:lnTo>
                    <a:pt x="0" y="1602"/>
                  </a:lnTo>
                  <a:lnTo>
                    <a:pt x="2725" y="1602"/>
                  </a:lnTo>
                  <a:lnTo>
                    <a:pt x="2725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3" name="Google Shape;1453;p173"/>
            <p:cNvSpPr/>
            <p:nvPr/>
          </p:nvSpPr>
          <p:spPr>
            <a:xfrm>
              <a:off x="1474400" y="1904625"/>
              <a:ext cx="24850" cy="14975"/>
            </a:xfrm>
            <a:custGeom>
              <a:rect b="b" l="l" r="r" t="t"/>
              <a:pathLst>
                <a:path extrusionOk="0" h="599" w="994">
                  <a:moveTo>
                    <a:pt x="1" y="1"/>
                  </a:moveTo>
                  <a:lnTo>
                    <a:pt x="1" y="598"/>
                  </a:lnTo>
                  <a:lnTo>
                    <a:pt x="993" y="598"/>
                  </a:lnTo>
                  <a:lnTo>
                    <a:pt x="993" y="1"/>
                  </a:lnTo>
                  <a:close/>
                </a:path>
              </a:pathLst>
            </a:custGeom>
            <a:solidFill>
              <a:srgbClr val="C9A037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4" name="Google Shape;1454;p173"/>
            <p:cNvSpPr/>
            <p:nvPr/>
          </p:nvSpPr>
          <p:spPr>
            <a:xfrm>
              <a:off x="1644150" y="1651800"/>
              <a:ext cx="196375" cy="188300"/>
            </a:xfrm>
            <a:custGeom>
              <a:rect b="b" l="l" r="r" t="t"/>
              <a:pathLst>
                <a:path extrusionOk="0" h="7532" w="7855">
                  <a:moveTo>
                    <a:pt x="371" y="1"/>
                  </a:moveTo>
                  <a:cubicBezTo>
                    <a:pt x="168" y="1"/>
                    <a:pt x="1" y="168"/>
                    <a:pt x="1" y="383"/>
                  </a:cubicBezTo>
                  <a:lnTo>
                    <a:pt x="1" y="7161"/>
                  </a:lnTo>
                  <a:cubicBezTo>
                    <a:pt x="1" y="7364"/>
                    <a:pt x="168" y="7532"/>
                    <a:pt x="371" y="7532"/>
                  </a:cubicBezTo>
                  <a:lnTo>
                    <a:pt x="7472" y="7532"/>
                  </a:lnTo>
                  <a:cubicBezTo>
                    <a:pt x="7687" y="7532"/>
                    <a:pt x="7854" y="7364"/>
                    <a:pt x="7842" y="7161"/>
                  </a:cubicBezTo>
                  <a:lnTo>
                    <a:pt x="7842" y="383"/>
                  </a:lnTo>
                  <a:cubicBezTo>
                    <a:pt x="7842" y="180"/>
                    <a:pt x="7675" y="1"/>
                    <a:pt x="7472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5" name="Google Shape;1455;p173"/>
            <p:cNvSpPr/>
            <p:nvPr/>
          </p:nvSpPr>
          <p:spPr>
            <a:xfrm>
              <a:off x="1679425" y="1684075"/>
              <a:ext cx="128525" cy="128525"/>
            </a:xfrm>
            <a:custGeom>
              <a:rect b="b" l="l" r="r" t="t"/>
              <a:pathLst>
                <a:path extrusionOk="0" h="5141" w="5141">
                  <a:moveTo>
                    <a:pt x="0" y="1"/>
                  </a:moveTo>
                  <a:lnTo>
                    <a:pt x="0" y="5141"/>
                  </a:lnTo>
                  <a:lnTo>
                    <a:pt x="5140" y="5141"/>
                  </a:lnTo>
                  <a:lnTo>
                    <a:pt x="5140" y="1"/>
                  </a:ln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6" name="Google Shape;1456;p173"/>
            <p:cNvSpPr/>
            <p:nvPr/>
          </p:nvSpPr>
          <p:spPr>
            <a:xfrm>
              <a:off x="1748450" y="1744750"/>
              <a:ext cx="59500" cy="67850"/>
            </a:xfrm>
            <a:custGeom>
              <a:rect b="b" l="l" r="r" t="t"/>
              <a:pathLst>
                <a:path extrusionOk="0" h="2714" w="2380">
                  <a:moveTo>
                    <a:pt x="921" y="0"/>
                  </a:moveTo>
                  <a:lnTo>
                    <a:pt x="0" y="1100"/>
                  </a:lnTo>
                  <a:lnTo>
                    <a:pt x="0" y="2714"/>
                  </a:lnTo>
                  <a:lnTo>
                    <a:pt x="2379" y="2714"/>
                  </a:lnTo>
                  <a:lnTo>
                    <a:pt x="2379" y="1327"/>
                  </a:lnTo>
                  <a:lnTo>
                    <a:pt x="921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7" name="Google Shape;1457;p173"/>
            <p:cNvSpPr/>
            <p:nvPr/>
          </p:nvSpPr>
          <p:spPr>
            <a:xfrm>
              <a:off x="1679425" y="1731900"/>
              <a:ext cx="108500" cy="80700"/>
            </a:xfrm>
            <a:custGeom>
              <a:rect b="b" l="l" r="r" t="t"/>
              <a:pathLst>
                <a:path extrusionOk="0" h="3228" w="4340">
                  <a:moveTo>
                    <a:pt x="1040" y="0"/>
                  </a:moveTo>
                  <a:lnTo>
                    <a:pt x="0" y="1590"/>
                  </a:lnTo>
                  <a:lnTo>
                    <a:pt x="0" y="3228"/>
                  </a:lnTo>
                  <a:lnTo>
                    <a:pt x="4339" y="3228"/>
                  </a:lnTo>
                  <a:lnTo>
                    <a:pt x="1040" y="0"/>
                  </a:lnTo>
                  <a:close/>
                </a:path>
              </a:pathLst>
            </a:custGeom>
            <a:solidFill>
              <a:srgbClr val="00FF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8" name="Google Shape;1458;p173"/>
            <p:cNvSpPr/>
            <p:nvPr/>
          </p:nvSpPr>
          <p:spPr>
            <a:xfrm>
              <a:off x="1262825" y="1556925"/>
              <a:ext cx="63075" cy="57700"/>
            </a:xfrm>
            <a:custGeom>
              <a:rect b="b" l="l" r="r" t="t"/>
              <a:pathLst>
                <a:path extrusionOk="0" h="2308" w="2523">
                  <a:moveTo>
                    <a:pt x="1260" y="1"/>
                  </a:moveTo>
                  <a:cubicBezTo>
                    <a:pt x="966" y="1"/>
                    <a:pt x="670" y="114"/>
                    <a:pt x="443" y="341"/>
                  </a:cubicBezTo>
                  <a:cubicBezTo>
                    <a:pt x="1" y="796"/>
                    <a:pt x="1" y="1525"/>
                    <a:pt x="443" y="1967"/>
                  </a:cubicBezTo>
                  <a:cubicBezTo>
                    <a:pt x="670" y="2194"/>
                    <a:pt x="966" y="2308"/>
                    <a:pt x="1260" y="2308"/>
                  </a:cubicBezTo>
                  <a:cubicBezTo>
                    <a:pt x="1555" y="2308"/>
                    <a:pt x="1848" y="2194"/>
                    <a:pt x="2069" y="1967"/>
                  </a:cubicBezTo>
                  <a:cubicBezTo>
                    <a:pt x="2523" y="1525"/>
                    <a:pt x="2523" y="796"/>
                    <a:pt x="2069" y="341"/>
                  </a:cubicBezTo>
                  <a:cubicBezTo>
                    <a:pt x="1848" y="114"/>
                    <a:pt x="1555" y="1"/>
                    <a:pt x="1260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9" name="Google Shape;1459;p173"/>
            <p:cNvSpPr/>
            <p:nvPr/>
          </p:nvSpPr>
          <p:spPr>
            <a:xfrm>
              <a:off x="1025250" y="1538225"/>
              <a:ext cx="231625" cy="191900"/>
            </a:xfrm>
            <a:custGeom>
              <a:rect b="b" l="l" r="r" t="t"/>
              <a:pathLst>
                <a:path extrusionOk="0" h="7676" w="9265">
                  <a:moveTo>
                    <a:pt x="9024" y="1"/>
                  </a:moveTo>
                  <a:cubicBezTo>
                    <a:pt x="9017" y="1"/>
                    <a:pt x="9009" y="1"/>
                    <a:pt x="9002" y="2"/>
                  </a:cubicBezTo>
                  <a:lnTo>
                    <a:pt x="7567" y="109"/>
                  </a:lnTo>
                  <a:cubicBezTo>
                    <a:pt x="7508" y="109"/>
                    <a:pt x="7460" y="133"/>
                    <a:pt x="7424" y="169"/>
                  </a:cubicBezTo>
                  <a:lnTo>
                    <a:pt x="96" y="7281"/>
                  </a:lnTo>
                  <a:cubicBezTo>
                    <a:pt x="1" y="7365"/>
                    <a:pt x="1" y="7520"/>
                    <a:pt x="96" y="7604"/>
                  </a:cubicBezTo>
                  <a:cubicBezTo>
                    <a:pt x="132" y="7652"/>
                    <a:pt x="204" y="7676"/>
                    <a:pt x="264" y="7676"/>
                  </a:cubicBezTo>
                  <a:cubicBezTo>
                    <a:pt x="323" y="7676"/>
                    <a:pt x="383" y="7652"/>
                    <a:pt x="419" y="7616"/>
                  </a:cubicBezTo>
                  <a:lnTo>
                    <a:pt x="7687" y="563"/>
                  </a:lnTo>
                  <a:lnTo>
                    <a:pt x="9038" y="468"/>
                  </a:lnTo>
                  <a:cubicBezTo>
                    <a:pt x="9169" y="456"/>
                    <a:pt x="9265" y="336"/>
                    <a:pt x="9253" y="217"/>
                  </a:cubicBezTo>
                  <a:cubicBezTo>
                    <a:pt x="9241" y="93"/>
                    <a:pt x="9145" y="1"/>
                    <a:pt x="9024" y="1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0" name="Google Shape;1460;p173"/>
            <p:cNvSpPr/>
            <p:nvPr/>
          </p:nvSpPr>
          <p:spPr>
            <a:xfrm>
              <a:off x="1036300" y="1718525"/>
              <a:ext cx="84300" cy="250975"/>
            </a:xfrm>
            <a:custGeom>
              <a:rect b="b" l="l" r="r" t="t"/>
              <a:pathLst>
                <a:path extrusionOk="0" h="10039" w="3372">
                  <a:moveTo>
                    <a:pt x="268" y="0"/>
                  </a:moveTo>
                  <a:cubicBezTo>
                    <a:pt x="246" y="0"/>
                    <a:pt x="225" y="3"/>
                    <a:pt x="204" y="10"/>
                  </a:cubicBezTo>
                  <a:cubicBezTo>
                    <a:pt x="73" y="45"/>
                    <a:pt x="1" y="177"/>
                    <a:pt x="37" y="296"/>
                  </a:cubicBezTo>
                  <a:lnTo>
                    <a:pt x="2882" y="9871"/>
                  </a:lnTo>
                  <a:cubicBezTo>
                    <a:pt x="2918" y="9979"/>
                    <a:pt x="3013" y="10039"/>
                    <a:pt x="3109" y="10039"/>
                  </a:cubicBezTo>
                  <a:cubicBezTo>
                    <a:pt x="3133" y="10039"/>
                    <a:pt x="3157" y="10039"/>
                    <a:pt x="3181" y="10027"/>
                  </a:cubicBezTo>
                  <a:cubicBezTo>
                    <a:pt x="3300" y="9991"/>
                    <a:pt x="3372" y="9859"/>
                    <a:pt x="3336" y="9740"/>
                  </a:cubicBezTo>
                  <a:lnTo>
                    <a:pt x="491" y="165"/>
                  </a:lnTo>
                  <a:cubicBezTo>
                    <a:pt x="461" y="66"/>
                    <a:pt x="367" y="0"/>
                    <a:pt x="268" y="0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1" name="Google Shape;1461;p173"/>
            <p:cNvSpPr/>
            <p:nvPr/>
          </p:nvSpPr>
          <p:spPr>
            <a:xfrm>
              <a:off x="1223975" y="1487075"/>
              <a:ext cx="67275" cy="78400"/>
            </a:xfrm>
            <a:custGeom>
              <a:rect b="b" l="l" r="r" t="t"/>
              <a:pathLst>
                <a:path extrusionOk="0" h="3136" w="2691">
                  <a:moveTo>
                    <a:pt x="876" y="1"/>
                  </a:moveTo>
                  <a:cubicBezTo>
                    <a:pt x="749" y="1"/>
                    <a:pt x="620" y="33"/>
                    <a:pt x="503" y="99"/>
                  </a:cubicBezTo>
                  <a:cubicBezTo>
                    <a:pt x="132" y="314"/>
                    <a:pt x="1" y="780"/>
                    <a:pt x="216" y="1151"/>
                  </a:cubicBezTo>
                  <a:lnTo>
                    <a:pt x="1364" y="3135"/>
                  </a:lnTo>
                  <a:lnTo>
                    <a:pt x="2690" y="2370"/>
                  </a:lnTo>
                  <a:lnTo>
                    <a:pt x="1543" y="386"/>
                  </a:lnTo>
                  <a:cubicBezTo>
                    <a:pt x="1398" y="137"/>
                    <a:pt x="1139" y="1"/>
                    <a:pt x="876" y="1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2" name="Google Shape;1462;p173"/>
            <p:cNvSpPr/>
            <p:nvPr/>
          </p:nvSpPr>
          <p:spPr>
            <a:xfrm>
              <a:off x="1046175" y="1959025"/>
              <a:ext cx="136000" cy="29000"/>
            </a:xfrm>
            <a:custGeom>
              <a:rect b="b" l="l" r="r" t="t"/>
              <a:pathLst>
                <a:path extrusionOk="0" h="1160" w="5440">
                  <a:moveTo>
                    <a:pt x="2750" y="0"/>
                  </a:moveTo>
                  <a:cubicBezTo>
                    <a:pt x="742" y="0"/>
                    <a:pt x="0" y="1160"/>
                    <a:pt x="0" y="1160"/>
                  </a:cubicBezTo>
                  <a:lnTo>
                    <a:pt x="5439" y="1160"/>
                  </a:lnTo>
                  <a:cubicBezTo>
                    <a:pt x="5439" y="1160"/>
                    <a:pt x="4746" y="0"/>
                    <a:pt x="2750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3" name="Google Shape;1463;p173"/>
            <p:cNvSpPr/>
            <p:nvPr/>
          </p:nvSpPr>
          <p:spPr>
            <a:xfrm>
              <a:off x="1030025" y="1711575"/>
              <a:ext cx="39475" cy="25425"/>
            </a:xfrm>
            <a:custGeom>
              <a:rect b="b" l="l" r="r" t="t"/>
              <a:pathLst>
                <a:path extrusionOk="0" h="1017" w="1579">
                  <a:moveTo>
                    <a:pt x="1" y="1"/>
                  </a:moveTo>
                  <a:lnTo>
                    <a:pt x="1" y="1005"/>
                  </a:lnTo>
                  <a:lnTo>
                    <a:pt x="945" y="1005"/>
                  </a:lnTo>
                  <a:cubicBezTo>
                    <a:pt x="993" y="1017"/>
                    <a:pt x="1029" y="1017"/>
                    <a:pt x="1065" y="1017"/>
                  </a:cubicBezTo>
                  <a:cubicBezTo>
                    <a:pt x="1352" y="1017"/>
                    <a:pt x="1579" y="790"/>
                    <a:pt x="1579" y="515"/>
                  </a:cubicBezTo>
                  <a:cubicBezTo>
                    <a:pt x="1579" y="228"/>
                    <a:pt x="1352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4" name="Google Shape;1464;p173"/>
            <p:cNvSpPr/>
            <p:nvPr/>
          </p:nvSpPr>
          <p:spPr>
            <a:xfrm>
              <a:off x="1018375" y="1711575"/>
              <a:ext cx="25725" cy="25425"/>
            </a:xfrm>
            <a:custGeom>
              <a:rect b="b" l="l" r="r" t="t"/>
              <a:pathLst>
                <a:path extrusionOk="0" h="1017" w="1029">
                  <a:moveTo>
                    <a:pt x="515" y="1"/>
                  </a:moveTo>
                  <a:cubicBezTo>
                    <a:pt x="228" y="1"/>
                    <a:pt x="1" y="228"/>
                    <a:pt x="1" y="515"/>
                  </a:cubicBezTo>
                  <a:cubicBezTo>
                    <a:pt x="1" y="790"/>
                    <a:pt x="228" y="1017"/>
                    <a:pt x="515" y="1017"/>
                  </a:cubicBezTo>
                  <a:cubicBezTo>
                    <a:pt x="802" y="1017"/>
                    <a:pt x="1029" y="790"/>
                    <a:pt x="1029" y="515"/>
                  </a:cubicBezTo>
                  <a:cubicBezTo>
                    <a:pt x="1029" y="228"/>
                    <a:pt x="802" y="1"/>
                    <a:pt x="515" y="1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5" name="Google Shape;1465;p173"/>
            <p:cNvSpPr/>
            <p:nvPr/>
          </p:nvSpPr>
          <p:spPr>
            <a:xfrm>
              <a:off x="1229650" y="1524500"/>
              <a:ext cx="118375" cy="92675"/>
            </a:xfrm>
            <a:custGeom>
              <a:rect b="b" l="l" r="r" t="t"/>
              <a:pathLst>
                <a:path extrusionOk="0" h="3707" w="4735">
                  <a:moveTo>
                    <a:pt x="2511" y="1"/>
                  </a:moveTo>
                  <a:cubicBezTo>
                    <a:pt x="1125" y="1"/>
                    <a:pt x="1" y="1124"/>
                    <a:pt x="1" y="2511"/>
                  </a:cubicBezTo>
                  <a:cubicBezTo>
                    <a:pt x="1" y="2941"/>
                    <a:pt x="109" y="3348"/>
                    <a:pt x="300" y="3706"/>
                  </a:cubicBezTo>
                  <a:lnTo>
                    <a:pt x="4735" y="1328"/>
                  </a:lnTo>
                  <a:cubicBezTo>
                    <a:pt x="4316" y="527"/>
                    <a:pt x="3479" y="1"/>
                    <a:pt x="2511" y="1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6" name="Google Shape;1466;p173"/>
            <p:cNvSpPr/>
            <p:nvPr/>
          </p:nvSpPr>
          <p:spPr>
            <a:xfrm>
              <a:off x="2064325" y="1862800"/>
              <a:ext cx="116575" cy="124925"/>
            </a:xfrm>
            <a:custGeom>
              <a:rect b="b" l="l" r="r" t="t"/>
              <a:pathLst>
                <a:path extrusionOk="0" h="4997" w="4663">
                  <a:moveTo>
                    <a:pt x="0" y="0"/>
                  </a:moveTo>
                  <a:lnTo>
                    <a:pt x="729" y="4997"/>
                  </a:lnTo>
                  <a:lnTo>
                    <a:pt x="3969" y="4997"/>
                  </a:lnTo>
                  <a:lnTo>
                    <a:pt x="4662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7" name="Google Shape;1467;p173"/>
            <p:cNvSpPr/>
            <p:nvPr/>
          </p:nvSpPr>
          <p:spPr>
            <a:xfrm>
              <a:off x="2032650" y="1889950"/>
              <a:ext cx="50825" cy="69100"/>
            </a:xfrm>
            <a:custGeom>
              <a:rect b="b" l="l" r="r" t="t"/>
              <a:pathLst>
                <a:path extrusionOk="0" h="2764" w="2033">
                  <a:moveTo>
                    <a:pt x="1629" y="0"/>
                  </a:moveTo>
                  <a:cubicBezTo>
                    <a:pt x="1414" y="0"/>
                    <a:pt x="870" y="31"/>
                    <a:pt x="466" y="349"/>
                  </a:cubicBezTo>
                  <a:cubicBezTo>
                    <a:pt x="156" y="588"/>
                    <a:pt x="0" y="946"/>
                    <a:pt x="0" y="1388"/>
                  </a:cubicBezTo>
                  <a:cubicBezTo>
                    <a:pt x="0" y="1795"/>
                    <a:pt x="144" y="2118"/>
                    <a:pt x="454" y="2357"/>
                  </a:cubicBezTo>
                  <a:cubicBezTo>
                    <a:pt x="921" y="2727"/>
                    <a:pt x="1590" y="2763"/>
                    <a:pt x="1889" y="2763"/>
                  </a:cubicBezTo>
                  <a:lnTo>
                    <a:pt x="2032" y="2763"/>
                  </a:lnTo>
                  <a:lnTo>
                    <a:pt x="1973" y="2225"/>
                  </a:lnTo>
                  <a:cubicBezTo>
                    <a:pt x="1973" y="2225"/>
                    <a:pt x="1946" y="2227"/>
                    <a:pt x="1901" y="2227"/>
                  </a:cubicBezTo>
                  <a:cubicBezTo>
                    <a:pt x="1712" y="2227"/>
                    <a:pt x="1193" y="2203"/>
                    <a:pt x="885" y="1962"/>
                  </a:cubicBezTo>
                  <a:cubicBezTo>
                    <a:pt x="717" y="1831"/>
                    <a:pt x="634" y="1640"/>
                    <a:pt x="634" y="1388"/>
                  </a:cubicBezTo>
                  <a:cubicBezTo>
                    <a:pt x="634" y="1102"/>
                    <a:pt x="717" y="886"/>
                    <a:pt x="897" y="755"/>
                  </a:cubicBezTo>
                  <a:cubicBezTo>
                    <a:pt x="1117" y="571"/>
                    <a:pt x="1451" y="550"/>
                    <a:pt x="1594" y="550"/>
                  </a:cubicBezTo>
                  <a:cubicBezTo>
                    <a:pt x="1636" y="550"/>
                    <a:pt x="1662" y="552"/>
                    <a:pt x="1662" y="552"/>
                  </a:cubicBezTo>
                  <a:lnTo>
                    <a:pt x="1721" y="2"/>
                  </a:lnTo>
                  <a:cubicBezTo>
                    <a:pt x="1714" y="2"/>
                    <a:pt x="1682" y="0"/>
                    <a:pt x="1629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8" name="Google Shape;1468;p173"/>
            <p:cNvSpPr/>
            <p:nvPr/>
          </p:nvSpPr>
          <p:spPr>
            <a:xfrm>
              <a:off x="984025" y="1151725"/>
              <a:ext cx="281225" cy="248625"/>
            </a:xfrm>
            <a:custGeom>
              <a:rect b="b" l="l" r="r" t="t"/>
              <a:pathLst>
                <a:path extrusionOk="0" h="9945" w="11249">
                  <a:moveTo>
                    <a:pt x="5616" y="0"/>
                  </a:moveTo>
                  <a:cubicBezTo>
                    <a:pt x="3613" y="0"/>
                    <a:pt x="1729" y="1223"/>
                    <a:pt x="980" y="3209"/>
                  </a:cubicBezTo>
                  <a:cubicBezTo>
                    <a:pt x="0" y="5779"/>
                    <a:pt x="1291" y="8648"/>
                    <a:pt x="3861" y="9616"/>
                  </a:cubicBezTo>
                  <a:cubicBezTo>
                    <a:pt x="4445" y="9839"/>
                    <a:pt x="5044" y="9944"/>
                    <a:pt x="5632" y="9944"/>
                  </a:cubicBezTo>
                  <a:cubicBezTo>
                    <a:pt x="7636" y="9944"/>
                    <a:pt x="9520" y="8722"/>
                    <a:pt x="10268" y="6735"/>
                  </a:cubicBezTo>
                  <a:cubicBezTo>
                    <a:pt x="11248" y="4165"/>
                    <a:pt x="9957" y="1297"/>
                    <a:pt x="7387" y="328"/>
                  </a:cubicBezTo>
                  <a:cubicBezTo>
                    <a:pt x="6804" y="106"/>
                    <a:pt x="6205" y="0"/>
                    <a:pt x="5616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9" name="Google Shape;1469;p173"/>
            <p:cNvSpPr/>
            <p:nvPr/>
          </p:nvSpPr>
          <p:spPr>
            <a:xfrm>
              <a:off x="1016875" y="1177975"/>
              <a:ext cx="215500" cy="196125"/>
            </a:xfrm>
            <a:custGeom>
              <a:rect b="b" l="l" r="r" t="t"/>
              <a:pathLst>
                <a:path extrusionOk="0" h="7845" w="8620">
                  <a:moveTo>
                    <a:pt x="4312" y="1"/>
                  </a:moveTo>
                  <a:cubicBezTo>
                    <a:pt x="2531" y="1"/>
                    <a:pt x="912" y="1225"/>
                    <a:pt x="491" y="3032"/>
                  </a:cubicBezTo>
                  <a:cubicBezTo>
                    <a:pt x="1" y="5148"/>
                    <a:pt x="1304" y="7251"/>
                    <a:pt x="3420" y="7741"/>
                  </a:cubicBezTo>
                  <a:cubicBezTo>
                    <a:pt x="3719" y="7811"/>
                    <a:pt x="4018" y="7845"/>
                    <a:pt x="4313" y="7845"/>
                  </a:cubicBezTo>
                  <a:cubicBezTo>
                    <a:pt x="6092" y="7845"/>
                    <a:pt x="7709" y="6628"/>
                    <a:pt x="8129" y="4813"/>
                  </a:cubicBezTo>
                  <a:cubicBezTo>
                    <a:pt x="8620" y="2709"/>
                    <a:pt x="7305" y="593"/>
                    <a:pt x="5201" y="103"/>
                  </a:cubicBezTo>
                  <a:cubicBezTo>
                    <a:pt x="4903" y="34"/>
                    <a:pt x="4606" y="1"/>
                    <a:pt x="4312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0" name="Google Shape;1470;p173"/>
            <p:cNvSpPr/>
            <p:nvPr/>
          </p:nvSpPr>
          <p:spPr>
            <a:xfrm>
              <a:off x="1084725" y="1208325"/>
              <a:ext cx="40075" cy="92975"/>
            </a:xfrm>
            <a:custGeom>
              <a:rect b="b" l="l" r="r" t="t"/>
              <a:pathLst>
                <a:path extrusionOk="0" fill="none" h="3719" w="1603">
                  <a:moveTo>
                    <a:pt x="1602" y="1"/>
                  </a:moveTo>
                  <a:lnTo>
                    <a:pt x="1602" y="2714"/>
                  </a:lnTo>
                  <a:lnTo>
                    <a:pt x="0" y="3718"/>
                  </a:lnTo>
                </a:path>
              </a:pathLst>
            </a:custGeom>
            <a:noFill/>
            <a:ln cap="rnd" cmpd="sng" w="80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1" name="Google Shape;1471;p173"/>
            <p:cNvSpPr/>
            <p:nvPr/>
          </p:nvSpPr>
          <p:spPr>
            <a:xfrm>
              <a:off x="1027650" y="2040900"/>
              <a:ext cx="88475" cy="349075"/>
            </a:xfrm>
            <a:custGeom>
              <a:rect b="b" l="l" r="r" t="t"/>
              <a:pathLst>
                <a:path extrusionOk="0" h="13963" w="3539">
                  <a:moveTo>
                    <a:pt x="2905" y="0"/>
                  </a:moveTo>
                  <a:lnTo>
                    <a:pt x="0" y="13831"/>
                  </a:lnTo>
                  <a:lnTo>
                    <a:pt x="634" y="13962"/>
                  </a:lnTo>
                  <a:lnTo>
                    <a:pt x="3539" y="132"/>
                  </a:lnTo>
                  <a:lnTo>
                    <a:pt x="2905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2" name="Google Shape;1472;p173"/>
            <p:cNvSpPr/>
            <p:nvPr/>
          </p:nvSpPr>
          <p:spPr>
            <a:xfrm>
              <a:off x="1117600" y="2040900"/>
              <a:ext cx="88475" cy="349075"/>
            </a:xfrm>
            <a:custGeom>
              <a:rect b="b" l="l" r="r" t="t"/>
              <a:pathLst>
                <a:path extrusionOk="0" h="13963" w="3539">
                  <a:moveTo>
                    <a:pt x="634" y="0"/>
                  </a:moveTo>
                  <a:lnTo>
                    <a:pt x="0" y="144"/>
                  </a:lnTo>
                  <a:lnTo>
                    <a:pt x="2905" y="13962"/>
                  </a:lnTo>
                  <a:lnTo>
                    <a:pt x="3539" y="13831"/>
                  </a:lnTo>
                  <a:lnTo>
                    <a:pt x="634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3" name="Google Shape;1473;p173"/>
            <p:cNvSpPr/>
            <p:nvPr/>
          </p:nvSpPr>
          <p:spPr>
            <a:xfrm>
              <a:off x="1044975" y="2335550"/>
              <a:ext cx="145275" cy="16475"/>
            </a:xfrm>
            <a:custGeom>
              <a:rect b="b" l="l" r="r" t="t"/>
              <a:pathLst>
                <a:path extrusionOk="0" h="659" w="5811">
                  <a:moveTo>
                    <a:pt x="1" y="1"/>
                  </a:moveTo>
                  <a:lnTo>
                    <a:pt x="1" y="658"/>
                  </a:lnTo>
                  <a:lnTo>
                    <a:pt x="5810" y="658"/>
                  </a:lnTo>
                  <a:lnTo>
                    <a:pt x="5810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4" name="Google Shape;1474;p173"/>
            <p:cNvSpPr/>
            <p:nvPr/>
          </p:nvSpPr>
          <p:spPr>
            <a:xfrm>
              <a:off x="1024350" y="2031625"/>
              <a:ext cx="189500" cy="22150"/>
            </a:xfrm>
            <a:custGeom>
              <a:rect b="b" l="l" r="r" t="t"/>
              <a:pathLst>
                <a:path extrusionOk="0" h="886" w="7580">
                  <a:moveTo>
                    <a:pt x="1" y="1"/>
                  </a:moveTo>
                  <a:lnTo>
                    <a:pt x="1" y="885"/>
                  </a:lnTo>
                  <a:lnTo>
                    <a:pt x="7579" y="885"/>
                  </a:lnTo>
                  <a:lnTo>
                    <a:pt x="7579" y="1"/>
                  </a:ln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5" name="Google Shape;1475;p173"/>
            <p:cNvSpPr/>
            <p:nvPr/>
          </p:nvSpPr>
          <p:spPr>
            <a:xfrm>
              <a:off x="2057750" y="2041200"/>
              <a:ext cx="88475" cy="348775"/>
            </a:xfrm>
            <a:custGeom>
              <a:rect b="b" l="l" r="r" t="t"/>
              <a:pathLst>
                <a:path extrusionOk="0" h="13951" w="3539">
                  <a:moveTo>
                    <a:pt x="2905" y="0"/>
                  </a:moveTo>
                  <a:lnTo>
                    <a:pt x="0" y="13819"/>
                  </a:lnTo>
                  <a:lnTo>
                    <a:pt x="634" y="13950"/>
                  </a:lnTo>
                  <a:lnTo>
                    <a:pt x="3539" y="132"/>
                  </a:lnTo>
                  <a:lnTo>
                    <a:pt x="2905" y="0"/>
                  </a:ln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173"/>
            <p:cNvSpPr/>
            <p:nvPr/>
          </p:nvSpPr>
          <p:spPr>
            <a:xfrm>
              <a:off x="2147400" y="2041200"/>
              <a:ext cx="88775" cy="348775"/>
            </a:xfrm>
            <a:custGeom>
              <a:rect b="b" l="l" r="r" t="t"/>
              <a:pathLst>
                <a:path extrusionOk="0" h="13951" w="3551">
                  <a:moveTo>
                    <a:pt x="646" y="0"/>
                  </a:moveTo>
                  <a:lnTo>
                    <a:pt x="0" y="132"/>
                  </a:lnTo>
                  <a:lnTo>
                    <a:pt x="2905" y="13950"/>
                  </a:lnTo>
                  <a:lnTo>
                    <a:pt x="3551" y="13819"/>
                  </a:lnTo>
                  <a:lnTo>
                    <a:pt x="646" y="0"/>
                  </a:ln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7" name="Google Shape;1477;p173"/>
            <p:cNvSpPr/>
            <p:nvPr/>
          </p:nvSpPr>
          <p:spPr>
            <a:xfrm>
              <a:off x="2075075" y="2335550"/>
              <a:ext cx="145275" cy="16475"/>
            </a:xfrm>
            <a:custGeom>
              <a:rect b="b" l="l" r="r" t="t"/>
              <a:pathLst>
                <a:path extrusionOk="0" h="659" w="5811">
                  <a:moveTo>
                    <a:pt x="1" y="1"/>
                  </a:moveTo>
                  <a:lnTo>
                    <a:pt x="1" y="658"/>
                  </a:lnTo>
                  <a:lnTo>
                    <a:pt x="5810" y="658"/>
                  </a:lnTo>
                  <a:lnTo>
                    <a:pt x="5810" y="1"/>
                  </a:ln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8" name="Google Shape;1478;p173"/>
            <p:cNvSpPr/>
            <p:nvPr/>
          </p:nvSpPr>
          <p:spPr>
            <a:xfrm>
              <a:off x="2054450" y="2031625"/>
              <a:ext cx="189500" cy="22150"/>
            </a:xfrm>
            <a:custGeom>
              <a:rect b="b" l="l" r="r" t="t"/>
              <a:pathLst>
                <a:path extrusionOk="0" h="886" w="7580">
                  <a:moveTo>
                    <a:pt x="1" y="1"/>
                  </a:moveTo>
                  <a:lnTo>
                    <a:pt x="1" y="885"/>
                  </a:lnTo>
                  <a:lnTo>
                    <a:pt x="7579" y="885"/>
                  </a:lnTo>
                  <a:lnTo>
                    <a:pt x="7579" y="1"/>
                  </a:lnTo>
                  <a:close/>
                </a:path>
              </a:pathLst>
            </a:custGeom>
            <a:solidFill>
              <a:srgbClr val="38761D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9" name="Google Shape;1479;p173"/>
            <p:cNvSpPr/>
            <p:nvPr/>
          </p:nvSpPr>
          <p:spPr>
            <a:xfrm>
              <a:off x="972950" y="1988900"/>
              <a:ext cx="1325975" cy="42750"/>
            </a:xfrm>
            <a:custGeom>
              <a:rect b="b" l="l" r="r" t="t"/>
              <a:pathLst>
                <a:path extrusionOk="0" h="1710" w="53039">
                  <a:moveTo>
                    <a:pt x="1" y="1"/>
                  </a:moveTo>
                  <a:lnTo>
                    <a:pt x="1" y="1710"/>
                  </a:lnTo>
                  <a:lnTo>
                    <a:pt x="53039" y="1710"/>
                  </a:lnTo>
                  <a:lnTo>
                    <a:pt x="53039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0" name="Google Shape;1480;p173"/>
            <p:cNvSpPr/>
            <p:nvPr/>
          </p:nvSpPr>
          <p:spPr>
            <a:xfrm>
              <a:off x="819350" y="2382775"/>
              <a:ext cx="1640650" cy="11075"/>
            </a:xfrm>
            <a:custGeom>
              <a:rect b="b" l="l" r="r" t="t"/>
              <a:pathLst>
                <a:path extrusionOk="0" h="443" w="65626">
                  <a:moveTo>
                    <a:pt x="216" y="0"/>
                  </a:moveTo>
                  <a:cubicBezTo>
                    <a:pt x="96" y="0"/>
                    <a:pt x="1" y="108"/>
                    <a:pt x="1" y="227"/>
                  </a:cubicBezTo>
                  <a:cubicBezTo>
                    <a:pt x="1" y="347"/>
                    <a:pt x="96" y="443"/>
                    <a:pt x="216" y="443"/>
                  </a:cubicBezTo>
                  <a:lnTo>
                    <a:pt x="65411" y="443"/>
                  </a:lnTo>
                  <a:cubicBezTo>
                    <a:pt x="65530" y="443"/>
                    <a:pt x="65626" y="347"/>
                    <a:pt x="65626" y="227"/>
                  </a:cubicBezTo>
                  <a:cubicBezTo>
                    <a:pt x="65626" y="108"/>
                    <a:pt x="65530" y="0"/>
                    <a:pt x="65411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1" name="Google Shape;1481;p173"/>
            <p:cNvSpPr/>
            <p:nvPr/>
          </p:nvSpPr>
          <p:spPr>
            <a:xfrm>
              <a:off x="1767875" y="2410275"/>
              <a:ext cx="32300" cy="32000"/>
            </a:xfrm>
            <a:custGeom>
              <a:rect b="b" l="l" r="r" t="t"/>
              <a:pathLst>
                <a:path extrusionOk="0" h="1280" w="1292">
                  <a:moveTo>
                    <a:pt x="646" y="1279"/>
                  </a:moveTo>
                  <a:cubicBezTo>
                    <a:pt x="287" y="1279"/>
                    <a:pt x="0" y="992"/>
                    <a:pt x="0" y="646"/>
                  </a:cubicBezTo>
                  <a:cubicBezTo>
                    <a:pt x="0" y="287"/>
                    <a:pt x="287" y="0"/>
                    <a:pt x="646" y="0"/>
                  </a:cubicBezTo>
                  <a:cubicBezTo>
                    <a:pt x="1004" y="0"/>
                    <a:pt x="1291" y="287"/>
                    <a:pt x="1291" y="646"/>
                  </a:cubicBezTo>
                  <a:cubicBezTo>
                    <a:pt x="1291" y="992"/>
                    <a:pt x="1004" y="1279"/>
                    <a:pt x="646" y="1279"/>
                  </a:cubicBezTo>
                  <a:close/>
                </a:path>
              </a:pathLst>
            </a:custGeom>
            <a:solidFill>
              <a:srgbClr val="C0920A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173"/>
            <p:cNvSpPr/>
            <p:nvPr/>
          </p:nvSpPr>
          <p:spPr>
            <a:xfrm>
              <a:off x="1601725" y="2410275"/>
              <a:ext cx="32000" cy="32000"/>
            </a:xfrm>
            <a:custGeom>
              <a:rect b="b" l="l" r="r" t="t"/>
              <a:pathLst>
                <a:path extrusionOk="0" h="1280" w="1280">
                  <a:moveTo>
                    <a:pt x="634" y="1279"/>
                  </a:moveTo>
                  <a:cubicBezTo>
                    <a:pt x="287" y="1279"/>
                    <a:pt x="0" y="992"/>
                    <a:pt x="0" y="646"/>
                  </a:cubicBezTo>
                  <a:cubicBezTo>
                    <a:pt x="0" y="287"/>
                    <a:pt x="287" y="0"/>
                    <a:pt x="634" y="0"/>
                  </a:cubicBezTo>
                  <a:cubicBezTo>
                    <a:pt x="992" y="0"/>
                    <a:pt x="1279" y="287"/>
                    <a:pt x="1279" y="646"/>
                  </a:cubicBezTo>
                  <a:cubicBezTo>
                    <a:pt x="1279" y="992"/>
                    <a:pt x="992" y="1279"/>
                    <a:pt x="634" y="1279"/>
                  </a:cubicBezTo>
                  <a:close/>
                </a:path>
              </a:pathLst>
            </a:custGeom>
            <a:solidFill>
              <a:srgbClr val="C0920A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3" name="Google Shape;1483;p173"/>
            <p:cNvSpPr/>
            <p:nvPr/>
          </p:nvSpPr>
          <p:spPr>
            <a:xfrm>
              <a:off x="1760700" y="2275775"/>
              <a:ext cx="28425" cy="109700"/>
            </a:xfrm>
            <a:custGeom>
              <a:rect b="b" l="l" r="r" t="t"/>
              <a:pathLst>
                <a:path extrusionOk="0" h="4388" w="1137">
                  <a:moveTo>
                    <a:pt x="0" y="1"/>
                  </a:moveTo>
                  <a:lnTo>
                    <a:pt x="1136" y="1"/>
                  </a:lnTo>
                  <a:lnTo>
                    <a:pt x="1136" y="4388"/>
                  </a:lnTo>
                  <a:lnTo>
                    <a:pt x="0" y="4388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4" name="Google Shape;1484;p173"/>
            <p:cNvSpPr/>
            <p:nvPr/>
          </p:nvSpPr>
          <p:spPr>
            <a:xfrm>
              <a:off x="1609775" y="2372000"/>
              <a:ext cx="330250" cy="43075"/>
            </a:xfrm>
            <a:custGeom>
              <a:rect b="b" l="l" r="r" t="t"/>
              <a:pathLst>
                <a:path extrusionOk="0" h="1723" w="13210">
                  <a:moveTo>
                    <a:pt x="7113" y="1"/>
                  </a:moveTo>
                  <a:lnTo>
                    <a:pt x="6097" y="1"/>
                  </a:lnTo>
                  <a:cubicBezTo>
                    <a:pt x="5954" y="1"/>
                    <a:pt x="5846" y="109"/>
                    <a:pt x="5846" y="252"/>
                  </a:cubicBezTo>
                  <a:lnTo>
                    <a:pt x="5846" y="718"/>
                  </a:lnTo>
                  <a:lnTo>
                    <a:pt x="670" y="1017"/>
                  </a:lnTo>
                  <a:cubicBezTo>
                    <a:pt x="300" y="1041"/>
                    <a:pt x="1" y="1352"/>
                    <a:pt x="1" y="1722"/>
                  </a:cubicBezTo>
                  <a:lnTo>
                    <a:pt x="1" y="1722"/>
                  </a:lnTo>
                  <a:lnTo>
                    <a:pt x="5846" y="1722"/>
                  </a:lnTo>
                  <a:lnTo>
                    <a:pt x="6300" y="1722"/>
                  </a:lnTo>
                  <a:lnTo>
                    <a:pt x="6910" y="1722"/>
                  </a:lnTo>
                  <a:lnTo>
                    <a:pt x="6910" y="1722"/>
                  </a:lnTo>
                  <a:lnTo>
                    <a:pt x="13210" y="1722"/>
                  </a:lnTo>
                  <a:lnTo>
                    <a:pt x="13210" y="1722"/>
                  </a:lnTo>
                  <a:cubicBezTo>
                    <a:pt x="13210" y="1352"/>
                    <a:pt x="12911" y="1041"/>
                    <a:pt x="12540" y="1017"/>
                  </a:cubicBezTo>
                  <a:lnTo>
                    <a:pt x="7364" y="718"/>
                  </a:lnTo>
                  <a:lnTo>
                    <a:pt x="7364" y="252"/>
                  </a:lnTo>
                  <a:cubicBezTo>
                    <a:pt x="7364" y="109"/>
                    <a:pt x="7257" y="1"/>
                    <a:pt x="7113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5" name="Google Shape;1485;p173"/>
            <p:cNvSpPr/>
            <p:nvPr/>
          </p:nvSpPr>
          <p:spPr>
            <a:xfrm>
              <a:off x="1752025" y="2273100"/>
              <a:ext cx="45750" cy="43350"/>
            </a:xfrm>
            <a:custGeom>
              <a:rect b="b" l="l" r="r" t="t"/>
              <a:pathLst>
                <a:path extrusionOk="0" h="1734" w="1830">
                  <a:moveTo>
                    <a:pt x="1579" y="1734"/>
                  </a:moveTo>
                  <a:lnTo>
                    <a:pt x="252" y="1734"/>
                  </a:lnTo>
                  <a:cubicBezTo>
                    <a:pt x="120" y="1734"/>
                    <a:pt x="1" y="1614"/>
                    <a:pt x="1" y="1483"/>
                  </a:cubicBezTo>
                  <a:lnTo>
                    <a:pt x="1" y="0"/>
                  </a:lnTo>
                  <a:lnTo>
                    <a:pt x="1830" y="0"/>
                  </a:lnTo>
                  <a:lnTo>
                    <a:pt x="1830" y="1483"/>
                  </a:lnTo>
                  <a:cubicBezTo>
                    <a:pt x="1830" y="1614"/>
                    <a:pt x="1722" y="1734"/>
                    <a:pt x="1579" y="1734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6" name="Google Shape;1486;p173"/>
            <p:cNvSpPr/>
            <p:nvPr/>
          </p:nvSpPr>
          <p:spPr>
            <a:xfrm>
              <a:off x="1740675" y="2222000"/>
              <a:ext cx="68450" cy="59500"/>
            </a:xfrm>
            <a:custGeom>
              <a:rect b="b" l="l" r="r" t="t"/>
              <a:pathLst>
                <a:path extrusionOk="0" h="2380" w="2738">
                  <a:moveTo>
                    <a:pt x="2451" y="2379"/>
                  </a:moveTo>
                  <a:lnTo>
                    <a:pt x="299" y="2379"/>
                  </a:lnTo>
                  <a:cubicBezTo>
                    <a:pt x="132" y="2379"/>
                    <a:pt x="1" y="2248"/>
                    <a:pt x="1" y="2092"/>
                  </a:cubicBezTo>
                  <a:lnTo>
                    <a:pt x="1" y="0"/>
                  </a:lnTo>
                  <a:lnTo>
                    <a:pt x="2738" y="0"/>
                  </a:lnTo>
                  <a:lnTo>
                    <a:pt x="2738" y="2092"/>
                  </a:lnTo>
                  <a:cubicBezTo>
                    <a:pt x="2738" y="2248"/>
                    <a:pt x="2606" y="2379"/>
                    <a:pt x="2451" y="2379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7" name="Google Shape;1487;p173"/>
            <p:cNvSpPr/>
            <p:nvPr/>
          </p:nvSpPr>
          <p:spPr>
            <a:xfrm>
              <a:off x="1683300" y="2191225"/>
              <a:ext cx="183200" cy="31100"/>
            </a:xfrm>
            <a:custGeom>
              <a:rect b="b" l="l" r="r" t="t"/>
              <a:pathLst>
                <a:path extrusionOk="0" h="1244" w="7328">
                  <a:moveTo>
                    <a:pt x="6097" y="1243"/>
                  </a:moveTo>
                  <a:lnTo>
                    <a:pt x="1232" y="1243"/>
                  </a:lnTo>
                  <a:cubicBezTo>
                    <a:pt x="550" y="1243"/>
                    <a:pt x="0" y="681"/>
                    <a:pt x="0" y="0"/>
                  </a:cubicBezTo>
                  <a:lnTo>
                    <a:pt x="0" y="0"/>
                  </a:lnTo>
                  <a:lnTo>
                    <a:pt x="7328" y="0"/>
                  </a:lnTo>
                  <a:lnTo>
                    <a:pt x="7328" y="0"/>
                  </a:lnTo>
                  <a:cubicBezTo>
                    <a:pt x="7328" y="681"/>
                    <a:pt x="6778" y="1243"/>
                    <a:pt x="6097" y="1243"/>
                  </a:cubicBez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8" name="Google Shape;1488;p173"/>
            <p:cNvSpPr/>
            <p:nvPr/>
          </p:nvSpPr>
          <p:spPr>
            <a:xfrm>
              <a:off x="1912500" y="2426400"/>
              <a:ext cx="32000" cy="15875"/>
            </a:xfrm>
            <a:custGeom>
              <a:rect b="b" l="l" r="r" t="t"/>
              <a:pathLst>
                <a:path extrusionOk="0" h="635" w="1280">
                  <a:moveTo>
                    <a:pt x="1" y="1"/>
                  </a:moveTo>
                  <a:cubicBezTo>
                    <a:pt x="1" y="347"/>
                    <a:pt x="288" y="634"/>
                    <a:pt x="646" y="634"/>
                  </a:cubicBezTo>
                  <a:cubicBezTo>
                    <a:pt x="993" y="634"/>
                    <a:pt x="1280" y="347"/>
                    <a:pt x="1280" y="1"/>
                  </a:cubicBezTo>
                  <a:close/>
                </a:path>
              </a:pathLst>
            </a:custGeom>
            <a:solidFill>
              <a:srgbClr val="C0920A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9" name="Google Shape;1489;p173"/>
            <p:cNvSpPr/>
            <p:nvPr/>
          </p:nvSpPr>
          <p:spPr>
            <a:xfrm>
              <a:off x="1912500" y="2410275"/>
              <a:ext cx="32000" cy="16150"/>
            </a:xfrm>
            <a:custGeom>
              <a:rect b="b" l="l" r="r" t="t"/>
              <a:pathLst>
                <a:path extrusionOk="0" h="646" w="1280">
                  <a:moveTo>
                    <a:pt x="646" y="0"/>
                  </a:moveTo>
                  <a:cubicBezTo>
                    <a:pt x="288" y="0"/>
                    <a:pt x="1" y="287"/>
                    <a:pt x="1" y="646"/>
                  </a:cubicBezTo>
                  <a:lnTo>
                    <a:pt x="1280" y="646"/>
                  </a:lnTo>
                  <a:cubicBezTo>
                    <a:pt x="1280" y="287"/>
                    <a:pt x="993" y="0"/>
                    <a:pt x="646" y="0"/>
                  </a:cubicBezTo>
                  <a:close/>
                </a:path>
              </a:pathLst>
            </a:custGeom>
            <a:solidFill>
              <a:srgbClr val="C0920A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173"/>
            <p:cNvSpPr/>
            <p:nvPr/>
          </p:nvSpPr>
          <p:spPr>
            <a:xfrm>
              <a:off x="1767875" y="2410275"/>
              <a:ext cx="32300" cy="16150"/>
            </a:xfrm>
            <a:custGeom>
              <a:rect b="b" l="l" r="r" t="t"/>
              <a:pathLst>
                <a:path extrusionOk="0" h="646" w="1292">
                  <a:moveTo>
                    <a:pt x="646" y="0"/>
                  </a:moveTo>
                  <a:cubicBezTo>
                    <a:pt x="299" y="0"/>
                    <a:pt x="0" y="287"/>
                    <a:pt x="12" y="646"/>
                  </a:cubicBezTo>
                  <a:lnTo>
                    <a:pt x="1291" y="646"/>
                  </a:lnTo>
                  <a:cubicBezTo>
                    <a:pt x="1291" y="287"/>
                    <a:pt x="1004" y="0"/>
                    <a:pt x="646" y="0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1" name="Google Shape;1491;p173"/>
            <p:cNvSpPr/>
            <p:nvPr/>
          </p:nvSpPr>
          <p:spPr>
            <a:xfrm>
              <a:off x="1601725" y="2410275"/>
              <a:ext cx="32000" cy="16150"/>
            </a:xfrm>
            <a:custGeom>
              <a:rect b="b" l="l" r="r" t="t"/>
              <a:pathLst>
                <a:path extrusionOk="0" h="646" w="1280">
                  <a:moveTo>
                    <a:pt x="634" y="0"/>
                  </a:moveTo>
                  <a:cubicBezTo>
                    <a:pt x="287" y="0"/>
                    <a:pt x="0" y="287"/>
                    <a:pt x="0" y="646"/>
                  </a:cubicBezTo>
                  <a:lnTo>
                    <a:pt x="1279" y="646"/>
                  </a:lnTo>
                  <a:cubicBezTo>
                    <a:pt x="1279" y="287"/>
                    <a:pt x="992" y="0"/>
                    <a:pt x="634" y="0"/>
                  </a:cubicBezTo>
                  <a:close/>
                </a:path>
              </a:pathLst>
            </a:custGeom>
            <a:solidFill>
              <a:srgbClr val="C0920A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2" name="Google Shape;1492;p173"/>
            <p:cNvSpPr/>
            <p:nvPr/>
          </p:nvSpPr>
          <p:spPr>
            <a:xfrm>
              <a:off x="1797750" y="2218700"/>
              <a:ext cx="11375" cy="59500"/>
            </a:xfrm>
            <a:custGeom>
              <a:rect b="b" l="l" r="r" t="t"/>
              <a:pathLst>
                <a:path extrusionOk="0" h="2380" w="455">
                  <a:moveTo>
                    <a:pt x="1" y="1"/>
                  </a:moveTo>
                  <a:lnTo>
                    <a:pt x="1" y="2380"/>
                  </a:lnTo>
                  <a:lnTo>
                    <a:pt x="180" y="2380"/>
                  </a:lnTo>
                  <a:cubicBezTo>
                    <a:pt x="335" y="2380"/>
                    <a:pt x="455" y="2260"/>
                    <a:pt x="455" y="2105"/>
                  </a:cubicBezTo>
                  <a:lnTo>
                    <a:pt x="455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3" name="Google Shape;1493;p173"/>
            <p:cNvSpPr/>
            <p:nvPr/>
          </p:nvSpPr>
          <p:spPr>
            <a:xfrm>
              <a:off x="1786400" y="2278175"/>
              <a:ext cx="11375" cy="35000"/>
            </a:xfrm>
            <a:custGeom>
              <a:rect b="b" l="l" r="r" t="t"/>
              <a:pathLst>
                <a:path extrusionOk="0" h="1400" w="455">
                  <a:moveTo>
                    <a:pt x="0" y="1"/>
                  </a:moveTo>
                  <a:lnTo>
                    <a:pt x="0" y="1399"/>
                  </a:lnTo>
                  <a:lnTo>
                    <a:pt x="192" y="1399"/>
                  </a:lnTo>
                  <a:cubicBezTo>
                    <a:pt x="335" y="1399"/>
                    <a:pt x="455" y="1280"/>
                    <a:pt x="455" y="1124"/>
                  </a:cubicBezTo>
                  <a:lnTo>
                    <a:pt x="455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4" name="Google Shape;1494;p173"/>
            <p:cNvSpPr/>
            <p:nvPr/>
          </p:nvSpPr>
          <p:spPr>
            <a:xfrm>
              <a:off x="1556600" y="1719950"/>
              <a:ext cx="231325" cy="471300"/>
            </a:xfrm>
            <a:custGeom>
              <a:rect b="b" l="l" r="r" t="t"/>
              <a:pathLst>
                <a:path extrusionOk="0" h="18852" w="9253">
                  <a:moveTo>
                    <a:pt x="8906" y="0"/>
                  </a:moveTo>
                  <a:cubicBezTo>
                    <a:pt x="8559" y="0"/>
                    <a:pt x="8224" y="144"/>
                    <a:pt x="7973" y="395"/>
                  </a:cubicBezTo>
                  <a:cubicBezTo>
                    <a:pt x="7806" y="574"/>
                    <a:pt x="7686" y="789"/>
                    <a:pt x="7627" y="1040"/>
                  </a:cubicBezTo>
                  <a:lnTo>
                    <a:pt x="5140" y="12480"/>
                  </a:lnTo>
                  <a:lnTo>
                    <a:pt x="5594" y="16162"/>
                  </a:lnTo>
                  <a:lnTo>
                    <a:pt x="1351" y="16162"/>
                  </a:lnTo>
                  <a:cubicBezTo>
                    <a:pt x="598" y="16162"/>
                    <a:pt x="0" y="16759"/>
                    <a:pt x="0" y="17500"/>
                  </a:cubicBezTo>
                  <a:cubicBezTo>
                    <a:pt x="0" y="18253"/>
                    <a:pt x="610" y="18851"/>
                    <a:pt x="1351" y="18851"/>
                  </a:cubicBezTo>
                  <a:lnTo>
                    <a:pt x="7686" y="18851"/>
                  </a:lnTo>
                  <a:lnTo>
                    <a:pt x="9252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173"/>
            <p:cNvSpPr/>
            <p:nvPr/>
          </p:nvSpPr>
          <p:spPr>
            <a:xfrm>
              <a:off x="1709300" y="1719950"/>
              <a:ext cx="281525" cy="471300"/>
            </a:xfrm>
            <a:custGeom>
              <a:rect b="b" l="l" r="r" t="t"/>
              <a:pathLst>
                <a:path extrusionOk="0" h="18852" w="11261">
                  <a:moveTo>
                    <a:pt x="3144" y="0"/>
                  </a:moveTo>
                  <a:cubicBezTo>
                    <a:pt x="2845" y="0"/>
                    <a:pt x="2582" y="215"/>
                    <a:pt x="2523" y="502"/>
                  </a:cubicBezTo>
                  <a:lnTo>
                    <a:pt x="108" y="12026"/>
                  </a:lnTo>
                  <a:cubicBezTo>
                    <a:pt x="12" y="12492"/>
                    <a:pt x="0" y="12958"/>
                    <a:pt x="84" y="13424"/>
                  </a:cubicBezTo>
                  <a:lnTo>
                    <a:pt x="969" y="18337"/>
                  </a:lnTo>
                  <a:cubicBezTo>
                    <a:pt x="1028" y="18636"/>
                    <a:pt x="1279" y="18851"/>
                    <a:pt x="1578" y="18851"/>
                  </a:cubicBezTo>
                  <a:lnTo>
                    <a:pt x="10555" y="18851"/>
                  </a:lnTo>
                  <a:cubicBezTo>
                    <a:pt x="10938" y="18851"/>
                    <a:pt x="11237" y="18504"/>
                    <a:pt x="11177" y="18122"/>
                  </a:cubicBezTo>
                  <a:lnTo>
                    <a:pt x="10197" y="12061"/>
                  </a:lnTo>
                  <a:cubicBezTo>
                    <a:pt x="10197" y="12014"/>
                    <a:pt x="10197" y="11954"/>
                    <a:pt x="10197" y="11906"/>
                  </a:cubicBezTo>
                  <a:lnTo>
                    <a:pt x="11237" y="694"/>
                  </a:lnTo>
                  <a:cubicBezTo>
                    <a:pt x="11261" y="323"/>
                    <a:pt x="10974" y="0"/>
                    <a:pt x="10603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6" name="Google Shape;1496;p173"/>
          <p:cNvSpPr txBox="1"/>
          <p:nvPr/>
        </p:nvSpPr>
        <p:spPr>
          <a:xfrm>
            <a:off x="1012554" y="1141777"/>
            <a:ext cx="7315200" cy="8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2900">
                <a:latin typeface="Ubuntu"/>
                <a:ea typeface="Ubuntu"/>
                <a:cs typeface="Ubuntu"/>
                <a:sym typeface="Ubuntu"/>
              </a:rPr>
              <a:t>УМОВИ.</a:t>
            </a:r>
            <a:endParaRPr b="1" sz="29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2900">
                <a:latin typeface="Ubuntu"/>
                <a:ea typeface="Ubuntu"/>
                <a:cs typeface="Ubuntu"/>
                <a:sym typeface="Ubuntu"/>
              </a:rPr>
              <a:t>ПРАКТИКА</a:t>
            </a:r>
            <a:endParaRPr b="1" sz="29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29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rPr>
              <a:t>С++</a:t>
            </a:r>
            <a:endParaRPr b="1" sz="2900">
              <a:solidFill>
                <a:srgbClr val="FFFFF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2" name="Google Shape;1502;p174"/>
          <p:cNvSpPr txBox="1"/>
          <p:nvPr>
            <p:ph type="title"/>
          </p:nvPr>
        </p:nvSpPr>
        <p:spPr>
          <a:xfrm>
            <a:off x="725200" y="373713"/>
            <a:ext cx="7704000" cy="69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uk"/>
              <a:t>Всі види умов в с++</a:t>
            </a:r>
            <a:endParaRPr/>
          </a:p>
        </p:txBody>
      </p:sp>
      <p:sp>
        <p:nvSpPr>
          <p:cNvPr id="1503" name="Google Shape;1503;p174"/>
          <p:cNvSpPr txBox="1"/>
          <p:nvPr/>
        </p:nvSpPr>
        <p:spPr>
          <a:xfrm>
            <a:off x="3036753" y="1070622"/>
            <a:ext cx="3070500" cy="39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Font typeface="Roboto"/>
              <a:buAutoNum type="arabicPeriod"/>
            </a:pPr>
            <a:r>
              <a:rPr lang="uk" sz="2800">
                <a:latin typeface="Roboto"/>
                <a:ea typeface="Roboto"/>
                <a:cs typeface="Roboto"/>
                <a:sym typeface="Roboto"/>
              </a:rPr>
              <a:t>if ()   ;</a:t>
            </a:r>
            <a:endParaRPr sz="2800">
              <a:latin typeface="Roboto"/>
              <a:ea typeface="Roboto"/>
              <a:cs typeface="Roboto"/>
              <a:sym typeface="Roboto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Font typeface="Roboto"/>
              <a:buAutoNum type="arabicPeriod"/>
            </a:pPr>
            <a:r>
              <a:rPr lang="uk" sz="2800">
                <a:latin typeface="Roboto"/>
                <a:ea typeface="Roboto"/>
                <a:cs typeface="Roboto"/>
                <a:sym typeface="Roboto"/>
              </a:rPr>
              <a:t>if()    ; else   ;</a:t>
            </a:r>
            <a:endParaRPr sz="2800">
              <a:latin typeface="Roboto"/>
              <a:ea typeface="Roboto"/>
              <a:cs typeface="Roboto"/>
              <a:sym typeface="Roboto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Font typeface="Roboto"/>
              <a:buAutoNum type="arabicPeriod"/>
            </a:pPr>
            <a:r>
              <a:rPr lang="uk" sz="2800">
                <a:latin typeface="Roboto"/>
                <a:ea typeface="Roboto"/>
                <a:cs typeface="Roboto"/>
                <a:sym typeface="Roboto"/>
              </a:rPr>
              <a:t>if (&amp;&amp; || ! ).  ;</a:t>
            </a:r>
            <a:endParaRPr sz="2800">
              <a:latin typeface="Roboto"/>
              <a:ea typeface="Roboto"/>
              <a:cs typeface="Roboto"/>
              <a:sym typeface="Roboto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Font typeface="Roboto"/>
              <a:buAutoNum type="arabicPeriod"/>
            </a:pPr>
            <a:r>
              <a:rPr lang="uk" sz="2800">
                <a:latin typeface="Roboto"/>
                <a:ea typeface="Roboto"/>
                <a:cs typeface="Roboto"/>
                <a:sym typeface="Roboto"/>
              </a:rPr>
              <a:t>? : ;</a:t>
            </a:r>
            <a:endParaRPr sz="2800">
              <a:latin typeface="Roboto"/>
              <a:ea typeface="Roboto"/>
              <a:cs typeface="Roboto"/>
              <a:sym typeface="Roboto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Font typeface="Roboto"/>
              <a:buAutoNum type="arabicPeriod"/>
            </a:pPr>
            <a:r>
              <a:rPr lang="uk" sz="2800">
                <a:latin typeface="Roboto"/>
                <a:ea typeface="Roboto"/>
                <a:cs typeface="Roboto"/>
                <a:sym typeface="Roboto"/>
              </a:rPr>
              <a:t>switch</a:t>
            </a:r>
            <a:endParaRPr sz="2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2800">
                <a:latin typeface="Roboto"/>
                <a:ea typeface="Roboto"/>
                <a:cs typeface="Roboto"/>
                <a:sym typeface="Roboto"/>
              </a:rPr>
              <a:t>{ </a:t>
            </a:r>
            <a:endParaRPr sz="2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2800">
                <a:latin typeface="Roboto"/>
                <a:ea typeface="Roboto"/>
                <a:cs typeface="Roboto"/>
                <a:sym typeface="Roboto"/>
              </a:rPr>
              <a:t>case:</a:t>
            </a:r>
            <a:endParaRPr sz="2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2800">
                <a:latin typeface="Roboto"/>
                <a:ea typeface="Roboto"/>
                <a:cs typeface="Roboto"/>
                <a:sym typeface="Roboto"/>
              </a:rPr>
              <a:t>}</a:t>
            </a:r>
            <a:endParaRPr sz="28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04" name="Google Shape;1504;p1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0249" y="880375"/>
            <a:ext cx="965625" cy="965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5" name="Google Shape;1505;p1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4650" y="2325200"/>
            <a:ext cx="965625" cy="965625"/>
          </a:xfrm>
          <a:prstGeom prst="rect">
            <a:avLst/>
          </a:prstGeom>
          <a:noFill/>
          <a:ln>
            <a:noFill/>
          </a:ln>
        </p:spPr>
      </p:pic>
      <p:sp>
        <p:nvSpPr>
          <p:cNvPr id="1506" name="Google Shape;1506;p174"/>
          <p:cNvSpPr txBox="1"/>
          <p:nvPr/>
        </p:nvSpPr>
        <p:spPr>
          <a:xfrm>
            <a:off x="1124651" y="3461825"/>
            <a:ext cx="1277400" cy="1296000"/>
          </a:xfrm>
          <a:prstGeom prst="rect">
            <a:avLst/>
          </a:prstGeom>
          <a:solidFill>
            <a:srgbClr val="FFFFFF"/>
          </a:solidFill>
          <a:ln cap="flat" cmpd="sng" w="2857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uk" sz="2800">
                <a:solidFill>
                  <a:srgbClr val="0B5394"/>
                </a:solidFill>
                <a:latin typeface="Comfortaa"/>
                <a:ea typeface="Comfortaa"/>
                <a:cs typeface="Comfortaa"/>
                <a:sym typeface="Comfortaa"/>
              </a:rPr>
              <a:t>&amp;&amp;  </a:t>
            </a:r>
            <a:endParaRPr b="1" sz="2800">
              <a:solidFill>
                <a:srgbClr val="0B5394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uk" sz="2800">
                <a:solidFill>
                  <a:srgbClr val="0B5394"/>
                </a:solidFill>
                <a:latin typeface="Comfortaa"/>
                <a:ea typeface="Comfortaa"/>
                <a:cs typeface="Comfortaa"/>
                <a:sym typeface="Comfortaa"/>
              </a:rPr>
              <a:t> ||      </a:t>
            </a:r>
            <a:endParaRPr b="1" sz="2800">
              <a:solidFill>
                <a:srgbClr val="0B5394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uk" sz="2800">
                <a:solidFill>
                  <a:srgbClr val="0B5394"/>
                </a:solidFill>
                <a:latin typeface="Comfortaa"/>
                <a:ea typeface="Comfortaa"/>
                <a:cs typeface="Comfortaa"/>
                <a:sym typeface="Comfortaa"/>
              </a:rPr>
              <a:t>  !      </a:t>
            </a:r>
            <a:endParaRPr b="1" sz="2800">
              <a:solidFill>
                <a:srgbClr val="0B5394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1" sz="2800">
              <a:solidFill>
                <a:srgbClr val="0B5394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507" name="Google Shape;1507;p174"/>
          <p:cNvPicPr preferRelativeResize="0"/>
          <p:nvPr/>
        </p:nvPicPr>
        <p:blipFill rotWithShape="1">
          <a:blip r:embed="rId5">
            <a:alphaModFix/>
          </a:blip>
          <a:srcRect b="6994" l="9804" r="0" t="0"/>
          <a:stretch/>
        </p:blipFill>
        <p:spPr>
          <a:xfrm>
            <a:off x="5364327" y="2764205"/>
            <a:ext cx="3908850" cy="129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8" name="Google Shape;1508;p17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39525" y="4485375"/>
            <a:ext cx="4704475" cy="555750"/>
          </a:xfrm>
          <a:prstGeom prst="rect">
            <a:avLst/>
          </a:prstGeom>
          <a:noFill/>
          <a:ln>
            <a:noFill/>
          </a:ln>
        </p:spPr>
      </p:pic>
      <p:sp>
        <p:nvSpPr>
          <p:cNvPr id="1509" name="Google Shape;1509;p174"/>
          <p:cNvSpPr/>
          <p:nvPr/>
        </p:nvSpPr>
        <p:spPr>
          <a:xfrm>
            <a:off x="7376757" y="880375"/>
            <a:ext cx="1579200" cy="16914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9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6900"/>
              <a:t>5</a:t>
            </a:r>
            <a:endParaRPr b="1" sz="69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90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3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4" name="Google Shape;1514;p175"/>
          <p:cNvSpPr txBox="1"/>
          <p:nvPr>
            <p:ph type="title"/>
          </p:nvPr>
        </p:nvSpPr>
        <p:spPr>
          <a:xfrm>
            <a:off x="976888" y="1365382"/>
            <a:ext cx="2697300" cy="277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uk"/>
              <a:t>Правильно прописуємо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uk"/>
              <a:t>вкладені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uk"/>
              <a:t>умови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5" name="Google Shape;1515;p175"/>
          <p:cNvSpPr txBox="1"/>
          <p:nvPr/>
        </p:nvSpPr>
        <p:spPr>
          <a:xfrm>
            <a:off x="918968" y="2149312"/>
            <a:ext cx="7315200" cy="8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buntu Light"/>
              <a:ea typeface="Ubuntu Light"/>
              <a:cs typeface="Ubuntu Light"/>
              <a:sym typeface="Ubuntu Light"/>
            </a:endParaRPr>
          </a:p>
        </p:txBody>
      </p:sp>
      <p:sp>
        <p:nvSpPr>
          <p:cNvPr id="1516" name="Google Shape;1516;p175"/>
          <p:cNvSpPr txBox="1"/>
          <p:nvPr/>
        </p:nvSpPr>
        <p:spPr>
          <a:xfrm>
            <a:off x="4572000" y="229600"/>
            <a:ext cx="4572000" cy="23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2300">
                <a:latin typeface="Ubuntu Light"/>
                <a:ea typeface="Ubuntu Light"/>
                <a:cs typeface="Ubuntu Light"/>
                <a:sym typeface="Ubuntu Light"/>
              </a:rPr>
              <a:t>if();</a:t>
            </a:r>
            <a:endParaRPr sz="2300">
              <a:latin typeface="Ubuntu Light"/>
              <a:ea typeface="Ubuntu Light"/>
              <a:cs typeface="Ubuntu Light"/>
              <a:sym typeface="Ubuntu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2300">
                <a:latin typeface="Ubuntu Light"/>
                <a:ea typeface="Ubuntu Light"/>
                <a:cs typeface="Ubuntu Light"/>
                <a:sym typeface="Ubuntu Light"/>
              </a:rPr>
              <a:t>   else if();</a:t>
            </a:r>
            <a:endParaRPr sz="2300">
              <a:latin typeface="Ubuntu Light"/>
              <a:ea typeface="Ubuntu Light"/>
              <a:cs typeface="Ubuntu Light"/>
              <a:sym typeface="Ubuntu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2300">
                <a:latin typeface="Ubuntu Light"/>
                <a:ea typeface="Ubuntu Light"/>
                <a:cs typeface="Ubuntu Light"/>
                <a:sym typeface="Ubuntu Light"/>
              </a:rPr>
              <a:t>         else if();</a:t>
            </a:r>
            <a:endParaRPr sz="2300">
              <a:latin typeface="Ubuntu Light"/>
              <a:ea typeface="Ubuntu Light"/>
              <a:cs typeface="Ubuntu Light"/>
              <a:sym typeface="Ubuntu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2300">
                <a:latin typeface="Ubuntu Light"/>
                <a:ea typeface="Ubuntu Light"/>
                <a:cs typeface="Ubuntu Light"/>
                <a:sym typeface="Ubuntu Light"/>
              </a:rPr>
              <a:t>else.  ;</a:t>
            </a:r>
            <a:endParaRPr sz="2300">
              <a:solidFill>
                <a:srgbClr val="B7B7B7"/>
              </a:solidFill>
              <a:latin typeface="Ubuntu Light"/>
              <a:ea typeface="Ubuntu Light"/>
              <a:cs typeface="Ubuntu Light"/>
              <a:sym typeface="Ubuntu Light"/>
            </a:endParaRPr>
          </a:p>
        </p:txBody>
      </p:sp>
      <p:sp>
        <p:nvSpPr>
          <p:cNvPr id="1517" name="Google Shape;1517;p175"/>
          <p:cNvSpPr txBox="1"/>
          <p:nvPr/>
        </p:nvSpPr>
        <p:spPr>
          <a:xfrm>
            <a:off x="4013625" y="2544499"/>
            <a:ext cx="4780200" cy="277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uk">
                <a:latin typeface="Courier New"/>
                <a:ea typeface="Courier New"/>
                <a:cs typeface="Courier New"/>
                <a:sym typeface="Courier New"/>
              </a:rPr>
              <a:t>   if( a == 10 ) 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uk">
                <a:latin typeface="Courier New"/>
                <a:ea typeface="Courier New"/>
                <a:cs typeface="Courier New"/>
                <a:sym typeface="Courier New"/>
              </a:rPr>
              <a:t>      cout &lt;&lt; "Value of a is 10";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uk">
                <a:latin typeface="Courier New"/>
                <a:ea typeface="Courier New"/>
                <a:cs typeface="Courier New"/>
                <a:sym typeface="Courier New"/>
              </a:rPr>
              <a:t>    else if( a == 20 ) 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uk">
                <a:latin typeface="Courier New"/>
                <a:ea typeface="Courier New"/>
                <a:cs typeface="Courier New"/>
                <a:sym typeface="Courier New"/>
              </a:rPr>
              <a:t>      cout &lt;&lt; "Value of a is 20";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uk">
                <a:latin typeface="Courier New"/>
                <a:ea typeface="Courier New"/>
                <a:cs typeface="Courier New"/>
                <a:sym typeface="Courier New"/>
              </a:rPr>
              <a:t>    else if( a == 30 ) 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uk">
                <a:latin typeface="Courier New"/>
                <a:ea typeface="Courier New"/>
                <a:cs typeface="Courier New"/>
                <a:sym typeface="Courier New"/>
              </a:rPr>
              <a:t>      cout &lt;&lt; "Value of a is 30";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uk">
                <a:latin typeface="Courier New"/>
                <a:ea typeface="Courier New"/>
                <a:cs typeface="Courier New"/>
                <a:sym typeface="Courier New"/>
              </a:rPr>
              <a:t>    else 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uk">
                <a:latin typeface="Courier New"/>
                <a:ea typeface="Courier New"/>
                <a:cs typeface="Courier New"/>
                <a:sym typeface="Courier New"/>
              </a:rPr>
              <a:t>      cout &lt;&lt; "Value of a is not matching";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uk">
                <a:latin typeface="Courier New"/>
                <a:ea typeface="Courier New"/>
                <a:cs typeface="Courier New"/>
                <a:sym typeface="Courier New"/>
              </a:rPr>
              <a:t>   cout &lt;&lt; "Exact value of a is : " &lt;&lt; a;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1" name="Shape 1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2" name="Google Shape;1522;p176"/>
          <p:cNvSpPr txBox="1"/>
          <p:nvPr>
            <p:ph type="title"/>
          </p:nvPr>
        </p:nvSpPr>
        <p:spPr>
          <a:xfrm>
            <a:off x="783525" y="621500"/>
            <a:ext cx="7618200" cy="39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/>
              <a:t>Знак числа</a:t>
            </a:r>
            <a:endParaRPr/>
          </a:p>
        </p:txBody>
      </p:sp>
      <p:pic>
        <p:nvPicPr>
          <p:cNvPr id="1523" name="Google Shape;1523;p1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08764" y="621500"/>
            <a:ext cx="5548424" cy="2654350"/>
          </a:xfrm>
          <a:prstGeom prst="rect">
            <a:avLst/>
          </a:prstGeom>
          <a:noFill/>
          <a:ln>
            <a:noFill/>
          </a:ln>
        </p:spPr>
      </p:pic>
      <p:sp>
        <p:nvSpPr>
          <p:cNvPr id="1524" name="Google Shape;1524;p176"/>
          <p:cNvSpPr txBox="1"/>
          <p:nvPr/>
        </p:nvSpPr>
        <p:spPr>
          <a:xfrm>
            <a:off x="634322" y="2940450"/>
            <a:ext cx="2342700" cy="10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uk">
                <a:latin typeface="Courier New"/>
                <a:ea typeface="Courier New"/>
                <a:cs typeface="Courier New"/>
                <a:sym typeface="Courier New"/>
              </a:rPr>
              <a:t>if (x&gt;0) cout&lt;&lt;x*x;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uk">
                <a:latin typeface="Courier New"/>
                <a:ea typeface="Courier New"/>
                <a:cs typeface="Courier New"/>
                <a:sym typeface="Courier New"/>
              </a:rPr>
              <a:t>if(x&lt;0) cout&lt;&lt;x*(-1);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uk">
                <a:latin typeface="Courier New"/>
                <a:ea typeface="Courier New"/>
                <a:cs typeface="Courier New"/>
                <a:sym typeface="Courier New"/>
              </a:rPr>
              <a:t>if (x==0) cout&lt;&lt;x;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525" name="Google Shape;1525;p176"/>
          <p:cNvSpPr txBox="1"/>
          <p:nvPr/>
        </p:nvSpPr>
        <p:spPr>
          <a:xfrm>
            <a:off x="3891079" y="3275850"/>
            <a:ext cx="3407700" cy="10497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uk">
                <a:latin typeface="Ubuntu"/>
                <a:ea typeface="Ubuntu"/>
                <a:cs typeface="Ubuntu"/>
                <a:sym typeface="Ubuntu"/>
              </a:rPr>
              <a:t>Завдання:</a:t>
            </a:r>
            <a:endParaRPr b="1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uk">
                <a:latin typeface="Ubuntu"/>
                <a:ea typeface="Ubuntu"/>
                <a:cs typeface="Ubuntu"/>
                <a:sym typeface="Ubuntu"/>
              </a:rPr>
              <a:t>перепишіть три короткі умови в одну складену</a:t>
            </a:r>
            <a:endParaRPr b="1"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9" name="Shape 1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0" name="Google Shape;1530;p177"/>
          <p:cNvSpPr txBox="1"/>
          <p:nvPr>
            <p:ph type="title"/>
          </p:nvPr>
        </p:nvSpPr>
        <p:spPr>
          <a:xfrm>
            <a:off x="838981" y="817874"/>
            <a:ext cx="2118900" cy="130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/>
              <a:t>Непарні від’ємні</a:t>
            </a:r>
            <a:endParaRPr/>
          </a:p>
        </p:txBody>
      </p:sp>
      <p:pic>
        <p:nvPicPr>
          <p:cNvPr id="1531" name="Google Shape;1531;p1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64093" y="417088"/>
            <a:ext cx="5284474" cy="2756150"/>
          </a:xfrm>
          <a:prstGeom prst="rect">
            <a:avLst/>
          </a:prstGeom>
          <a:noFill/>
          <a:ln>
            <a:noFill/>
          </a:ln>
        </p:spPr>
      </p:pic>
      <p:sp>
        <p:nvSpPr>
          <p:cNvPr id="1532" name="Google Shape;1532;p177"/>
          <p:cNvSpPr txBox="1"/>
          <p:nvPr/>
        </p:nvSpPr>
        <p:spPr>
          <a:xfrm>
            <a:off x="1564297" y="3724664"/>
            <a:ext cx="4795200" cy="55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uk">
                <a:latin typeface="Courier New"/>
                <a:ea typeface="Courier New"/>
                <a:cs typeface="Courier New"/>
                <a:sym typeface="Courier New"/>
              </a:rPr>
              <a:t>if(a&lt;0 &amp;&amp; a%2==0) cout&lt;&lt;”YES”;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6" name="Shape 1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7" name="Google Shape;1537;p178"/>
          <p:cNvSpPr txBox="1"/>
          <p:nvPr>
            <p:ph type="title"/>
          </p:nvPr>
        </p:nvSpPr>
        <p:spPr>
          <a:xfrm>
            <a:off x="907075" y="922847"/>
            <a:ext cx="2405100" cy="145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/>
              <a:t>Хоча б одна з двох умов</a:t>
            </a:r>
            <a:endParaRPr/>
          </a:p>
        </p:txBody>
      </p:sp>
      <p:pic>
        <p:nvPicPr>
          <p:cNvPr id="1538" name="Google Shape;1538;p1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12677" y="621500"/>
            <a:ext cx="4577474" cy="3321196"/>
          </a:xfrm>
          <a:prstGeom prst="rect">
            <a:avLst/>
          </a:prstGeom>
          <a:noFill/>
          <a:ln>
            <a:noFill/>
          </a:ln>
        </p:spPr>
      </p:pic>
      <p:sp>
        <p:nvSpPr>
          <p:cNvPr id="1539" name="Google Shape;1539;p178"/>
          <p:cNvSpPr txBox="1"/>
          <p:nvPr/>
        </p:nvSpPr>
        <p:spPr>
          <a:xfrm>
            <a:off x="652227" y="3942700"/>
            <a:ext cx="4590600" cy="5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uk">
                <a:latin typeface="Courier New"/>
                <a:ea typeface="Courier New"/>
                <a:cs typeface="Courier New"/>
                <a:sym typeface="Courier New"/>
              </a:rPr>
              <a:t>if ((x&gt;0 &amp;&amp; x&gt;99&amp;&amp;x&lt;1000) || (x%2!=0)) 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8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p134"/>
          <p:cNvSpPr txBox="1"/>
          <p:nvPr>
            <p:ph type="title"/>
          </p:nvPr>
        </p:nvSpPr>
        <p:spPr>
          <a:xfrm>
            <a:off x="3779425" y="436500"/>
            <a:ext cx="4707600" cy="12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 sz="2600" u="none">
              <a:solidFill>
                <a:srgbClr val="26262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uk" sz="2600" u="none">
                <a:solidFill>
                  <a:srgbClr val="262626"/>
                </a:solidFill>
              </a:rPr>
              <a:t>Мова програмування С++</a:t>
            </a:r>
            <a:endParaRPr sz="2600" u="none">
              <a:solidFill>
                <a:srgbClr val="26262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</p:txBody>
      </p:sp>
      <p:pic>
        <p:nvPicPr>
          <p:cNvPr id="930" name="Google Shape;930;p134"/>
          <p:cNvPicPr preferRelativeResize="0"/>
          <p:nvPr/>
        </p:nvPicPr>
        <p:blipFill rotWithShape="1">
          <a:blip r:embed="rId3">
            <a:alphaModFix/>
          </a:blip>
          <a:srcRect b="0" l="11273" r="8146" t="0"/>
          <a:stretch/>
        </p:blipFill>
        <p:spPr>
          <a:xfrm>
            <a:off x="1032868" y="1433583"/>
            <a:ext cx="2746500" cy="26337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931" name="Google Shape;931;p134"/>
          <p:cNvSpPr txBox="1"/>
          <p:nvPr/>
        </p:nvSpPr>
        <p:spPr>
          <a:xfrm>
            <a:off x="4675442" y="2036631"/>
            <a:ext cx="4342200" cy="18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" sz="1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Б’єрн Страуструп</a:t>
            </a:r>
            <a:endParaRPr sz="1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1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“Dream no little dreams.“</a:t>
            </a:r>
            <a:endParaRPr sz="1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32" name="Google Shape;932;p134"/>
          <p:cNvSpPr txBox="1"/>
          <p:nvPr>
            <p:ph idx="1" type="subTitle"/>
          </p:nvPr>
        </p:nvSpPr>
        <p:spPr>
          <a:xfrm>
            <a:off x="4999116" y="4287474"/>
            <a:ext cx="2920800" cy="5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60046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F60046"/>
              </a:buClr>
              <a:buSzPts val="2000"/>
              <a:buFont typeface="Arial"/>
              <a:buNone/>
            </a:pPr>
            <a:r>
              <a:rPr b="0" i="0" lang="uk" sz="2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#Bell Labs</a:t>
            </a:r>
            <a:endParaRPr b="0" i="0" sz="20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3" name="Shape 1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4" name="Google Shape;1544;p179"/>
          <p:cNvSpPr txBox="1"/>
          <p:nvPr>
            <p:ph type="ctrTitle"/>
          </p:nvPr>
        </p:nvSpPr>
        <p:spPr>
          <a:xfrm>
            <a:off x="3060725" y="389143"/>
            <a:ext cx="6083400" cy="50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" sz="3800"/>
              <a:t>ЧАС ДЛЯ  </a:t>
            </a:r>
            <a:r>
              <a:rPr lang="uk" sz="3800">
                <a:solidFill>
                  <a:schemeClr val="lt1"/>
                </a:solidFill>
              </a:rPr>
              <a:t>КОДУ</a:t>
            </a:r>
            <a:r>
              <a:rPr lang="uk" sz="3800">
                <a:solidFill>
                  <a:schemeClr val="accent1"/>
                </a:solidFill>
              </a:rPr>
              <a:t>?</a:t>
            </a:r>
            <a:endParaRPr sz="3800"/>
          </a:p>
        </p:txBody>
      </p:sp>
      <p:pic>
        <p:nvPicPr>
          <p:cNvPr id="1545" name="Google Shape;1545;p179"/>
          <p:cNvPicPr preferRelativeResize="0"/>
          <p:nvPr/>
        </p:nvPicPr>
        <p:blipFill rotWithShape="1">
          <a:blip r:embed="rId3">
            <a:alphaModFix/>
          </a:blip>
          <a:srcRect b="20828" l="11829" r="14375" t="10701"/>
          <a:stretch/>
        </p:blipFill>
        <p:spPr>
          <a:xfrm>
            <a:off x="7900796" y="4516762"/>
            <a:ext cx="1085727" cy="5048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6" name="Google Shape;1546;p1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9902" y="250802"/>
            <a:ext cx="1674386" cy="97321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47" name="Google Shape;1547;p179"/>
          <p:cNvCxnSpPr/>
          <p:nvPr/>
        </p:nvCxnSpPr>
        <p:spPr>
          <a:xfrm>
            <a:off x="4217325" y="1231846"/>
            <a:ext cx="3684600" cy="24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48" name="Google Shape;1548;p179"/>
          <p:cNvSpPr txBox="1"/>
          <p:nvPr/>
        </p:nvSpPr>
        <p:spPr>
          <a:xfrm>
            <a:off x="1076526" y="1907688"/>
            <a:ext cx="8067600" cy="15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2900">
                <a:latin typeface="Ubuntu Light"/>
                <a:ea typeface="Ubuntu Light"/>
                <a:cs typeface="Ubuntu Light"/>
                <a:sym typeface="Ubuntu Light"/>
              </a:rPr>
              <a:t>Завданїйня:</a:t>
            </a:r>
            <a:endParaRPr sz="2900">
              <a:latin typeface="Ubuntu Light"/>
              <a:ea typeface="Ubuntu Light"/>
              <a:cs typeface="Ubuntu Light"/>
              <a:sym typeface="Ubuntu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2900">
                <a:latin typeface="Ubuntu Light"/>
                <a:ea typeface="Ubuntu Light"/>
                <a:cs typeface="Ubuntu Light"/>
                <a:sym typeface="Ubuntu Light"/>
              </a:rPr>
              <a:t>змініть умови в останньому прикладі на </a:t>
            </a:r>
            <a:endParaRPr sz="2900">
              <a:latin typeface="Ubuntu Light"/>
              <a:ea typeface="Ubuntu Light"/>
              <a:cs typeface="Ubuntu Light"/>
              <a:sym typeface="Ubuntu Light"/>
            </a:endParaRPr>
          </a:p>
          <a:p>
            <a:pPr indent="-412750" lvl="0" marL="457200" rtl="0" algn="l">
              <a:spcBef>
                <a:spcPts val="0"/>
              </a:spcBef>
              <a:spcAft>
                <a:spcPts val="0"/>
              </a:spcAft>
              <a:buSzPts val="2900"/>
              <a:buFont typeface="Ubuntu Light"/>
              <a:buChar char="●"/>
            </a:pPr>
            <a:r>
              <a:rPr lang="uk" sz="2900">
                <a:latin typeface="Ubuntu Light"/>
                <a:ea typeface="Ubuntu Light"/>
                <a:cs typeface="Ubuntu Light"/>
                <a:sym typeface="Ubuntu Light"/>
              </a:rPr>
              <a:t>жодне з 3</a:t>
            </a:r>
            <a:endParaRPr sz="2900">
              <a:latin typeface="Ubuntu Light"/>
              <a:ea typeface="Ubuntu Light"/>
              <a:cs typeface="Ubuntu Light"/>
              <a:sym typeface="Ubuntu Light"/>
            </a:endParaRPr>
          </a:p>
          <a:p>
            <a:pPr indent="-412750" lvl="0" marL="457200" rtl="0" algn="l">
              <a:spcBef>
                <a:spcPts val="0"/>
              </a:spcBef>
              <a:spcAft>
                <a:spcPts val="0"/>
              </a:spcAft>
              <a:buSzPts val="2900"/>
              <a:buFont typeface="Ubuntu Light"/>
              <a:buChar char="●"/>
            </a:pPr>
            <a:r>
              <a:rPr lang="uk" sz="2900">
                <a:latin typeface="Ubuntu Light"/>
                <a:ea typeface="Ubuntu Light"/>
                <a:cs typeface="Ubuntu Light"/>
                <a:sym typeface="Ubuntu Light"/>
              </a:rPr>
              <a:t>всі 3: умови</a:t>
            </a:r>
            <a:endParaRPr sz="2900">
              <a:latin typeface="Ubuntu Light"/>
              <a:ea typeface="Ubuntu Light"/>
              <a:cs typeface="Ubuntu Light"/>
              <a:sym typeface="Ubuntu Light"/>
            </a:endParaRPr>
          </a:p>
          <a:p>
            <a:pPr indent="-412750" lvl="0" marL="457200" rtl="0" algn="l">
              <a:spcBef>
                <a:spcPts val="0"/>
              </a:spcBef>
              <a:spcAft>
                <a:spcPts val="0"/>
              </a:spcAft>
              <a:buSzPts val="2900"/>
              <a:buFont typeface="Ubuntu Light"/>
              <a:buChar char="●"/>
            </a:pPr>
            <a:r>
              <a:rPr lang="uk" sz="2900">
                <a:latin typeface="Ubuntu Light"/>
                <a:ea typeface="Ubuntu Light"/>
                <a:cs typeface="Ubuntu Light"/>
                <a:sym typeface="Ubuntu Light"/>
              </a:rPr>
              <a:t>Лише 2 з 3</a:t>
            </a:r>
            <a:endParaRPr sz="2900">
              <a:latin typeface="Ubuntu Light"/>
              <a:ea typeface="Ubuntu Light"/>
              <a:cs typeface="Ubuntu Light"/>
              <a:sym typeface="Ubuntu Light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2" name="Shape 1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3" name="Google Shape;1553;p180"/>
          <p:cNvGrpSpPr/>
          <p:nvPr/>
        </p:nvGrpSpPr>
        <p:grpSpPr>
          <a:xfrm>
            <a:off x="4573309" y="1394291"/>
            <a:ext cx="4775932" cy="2954327"/>
            <a:chOff x="819350" y="1151725"/>
            <a:chExt cx="1640650" cy="1290550"/>
          </a:xfrm>
        </p:grpSpPr>
        <p:sp>
          <p:nvSpPr>
            <p:cNvPr id="1554" name="Google Shape;1554;p180"/>
            <p:cNvSpPr/>
            <p:nvPr/>
          </p:nvSpPr>
          <p:spPr>
            <a:xfrm>
              <a:off x="1970475" y="1400475"/>
              <a:ext cx="341300" cy="57725"/>
            </a:xfrm>
            <a:custGeom>
              <a:rect b="b" l="l" r="r" t="t"/>
              <a:pathLst>
                <a:path extrusionOk="0" h="2309" w="13652">
                  <a:moveTo>
                    <a:pt x="1" y="1"/>
                  </a:moveTo>
                  <a:lnTo>
                    <a:pt x="1" y="2308"/>
                  </a:lnTo>
                  <a:lnTo>
                    <a:pt x="13652" y="2308"/>
                  </a:lnTo>
                  <a:lnTo>
                    <a:pt x="13652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5"/>
                </a:solidFill>
              </a:endParaRPr>
            </a:p>
          </p:txBody>
        </p:sp>
        <p:sp>
          <p:nvSpPr>
            <p:cNvPr id="1555" name="Google Shape;1555;p180"/>
            <p:cNvSpPr/>
            <p:nvPr/>
          </p:nvSpPr>
          <p:spPr>
            <a:xfrm>
              <a:off x="1970475" y="1458175"/>
              <a:ext cx="341300" cy="194550"/>
            </a:xfrm>
            <a:custGeom>
              <a:rect b="b" l="l" r="r" t="t"/>
              <a:pathLst>
                <a:path extrusionOk="0" h="7782" w="13652">
                  <a:moveTo>
                    <a:pt x="1" y="0"/>
                  </a:moveTo>
                  <a:lnTo>
                    <a:pt x="1" y="7782"/>
                  </a:lnTo>
                  <a:lnTo>
                    <a:pt x="13652" y="7782"/>
                  </a:lnTo>
                  <a:lnTo>
                    <a:pt x="13652" y="0"/>
                  </a:lnTo>
                  <a:close/>
                </a:path>
              </a:pathLst>
            </a:custGeom>
            <a:solidFill>
              <a:srgbClr val="FEFEFC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6" name="Google Shape;1556;p180"/>
            <p:cNvSpPr/>
            <p:nvPr/>
          </p:nvSpPr>
          <p:spPr>
            <a:xfrm>
              <a:off x="2255275" y="1458175"/>
              <a:ext cx="25" cy="194550"/>
            </a:xfrm>
            <a:custGeom>
              <a:rect b="b" l="l" r="r" t="t"/>
              <a:pathLst>
                <a:path extrusionOk="0" fill="none" h="7782" w="1">
                  <a:moveTo>
                    <a:pt x="1" y="0"/>
                  </a:moveTo>
                  <a:lnTo>
                    <a:pt x="1" y="7782"/>
                  </a:lnTo>
                </a:path>
              </a:pathLst>
            </a:custGeom>
            <a:noFill/>
            <a:ln cap="flat" cmpd="sng" w="5675">
              <a:solidFill>
                <a:srgbClr val="000000"/>
              </a:solidFill>
              <a:prstDash val="solid"/>
              <a:miter lim="119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7" name="Google Shape;1557;p180"/>
            <p:cNvSpPr/>
            <p:nvPr/>
          </p:nvSpPr>
          <p:spPr>
            <a:xfrm>
              <a:off x="2198200" y="1458175"/>
              <a:ext cx="25" cy="194550"/>
            </a:xfrm>
            <a:custGeom>
              <a:rect b="b" l="l" r="r" t="t"/>
              <a:pathLst>
                <a:path extrusionOk="0" fill="none" h="7782" w="1">
                  <a:moveTo>
                    <a:pt x="0" y="0"/>
                  </a:moveTo>
                  <a:lnTo>
                    <a:pt x="0" y="7782"/>
                  </a:lnTo>
                </a:path>
              </a:pathLst>
            </a:custGeom>
            <a:noFill/>
            <a:ln cap="flat" cmpd="sng" w="5675">
              <a:solidFill>
                <a:srgbClr val="000000"/>
              </a:solidFill>
              <a:prstDash val="solid"/>
              <a:miter lim="119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8" name="Google Shape;1558;p180"/>
            <p:cNvSpPr/>
            <p:nvPr/>
          </p:nvSpPr>
          <p:spPr>
            <a:xfrm>
              <a:off x="2141125" y="1458175"/>
              <a:ext cx="25" cy="194550"/>
            </a:xfrm>
            <a:custGeom>
              <a:rect b="b" l="l" r="r" t="t"/>
              <a:pathLst>
                <a:path extrusionOk="0" fill="none" h="7782" w="1">
                  <a:moveTo>
                    <a:pt x="0" y="0"/>
                  </a:moveTo>
                  <a:lnTo>
                    <a:pt x="0" y="7782"/>
                  </a:lnTo>
                </a:path>
              </a:pathLst>
            </a:custGeom>
            <a:noFill/>
            <a:ln cap="flat" cmpd="sng" w="5675">
              <a:solidFill>
                <a:srgbClr val="000000"/>
              </a:solidFill>
              <a:prstDash val="solid"/>
              <a:miter lim="119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9" name="Google Shape;1559;p180"/>
            <p:cNvSpPr/>
            <p:nvPr/>
          </p:nvSpPr>
          <p:spPr>
            <a:xfrm>
              <a:off x="2084050" y="1458175"/>
              <a:ext cx="25" cy="194550"/>
            </a:xfrm>
            <a:custGeom>
              <a:rect b="b" l="l" r="r" t="t"/>
              <a:pathLst>
                <a:path extrusionOk="0" fill="none" h="7782" w="1">
                  <a:moveTo>
                    <a:pt x="0" y="0"/>
                  </a:moveTo>
                  <a:lnTo>
                    <a:pt x="0" y="7782"/>
                  </a:lnTo>
                </a:path>
              </a:pathLst>
            </a:custGeom>
            <a:noFill/>
            <a:ln cap="flat" cmpd="sng" w="5675">
              <a:solidFill>
                <a:srgbClr val="000000"/>
              </a:solidFill>
              <a:prstDash val="solid"/>
              <a:miter lim="119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0" name="Google Shape;1560;p180"/>
            <p:cNvSpPr/>
            <p:nvPr/>
          </p:nvSpPr>
          <p:spPr>
            <a:xfrm>
              <a:off x="2026675" y="1458175"/>
              <a:ext cx="25" cy="194550"/>
            </a:xfrm>
            <a:custGeom>
              <a:rect b="b" l="l" r="r" t="t"/>
              <a:pathLst>
                <a:path extrusionOk="0" fill="none" h="7782" w="1">
                  <a:moveTo>
                    <a:pt x="0" y="0"/>
                  </a:moveTo>
                  <a:lnTo>
                    <a:pt x="0" y="7782"/>
                  </a:lnTo>
                </a:path>
              </a:pathLst>
            </a:custGeom>
            <a:noFill/>
            <a:ln cap="flat" cmpd="sng" w="5675">
              <a:solidFill>
                <a:srgbClr val="000000"/>
              </a:solidFill>
              <a:prstDash val="solid"/>
              <a:miter lim="119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1" name="Google Shape;1561;p180"/>
            <p:cNvSpPr/>
            <p:nvPr/>
          </p:nvSpPr>
          <p:spPr>
            <a:xfrm>
              <a:off x="1970475" y="1505375"/>
              <a:ext cx="341300" cy="25"/>
            </a:xfrm>
            <a:custGeom>
              <a:rect b="b" l="l" r="r" t="t"/>
              <a:pathLst>
                <a:path extrusionOk="0" fill="none" h="1" w="13652">
                  <a:moveTo>
                    <a:pt x="1" y="1"/>
                  </a:moveTo>
                  <a:lnTo>
                    <a:pt x="13652" y="1"/>
                  </a:lnTo>
                </a:path>
              </a:pathLst>
            </a:custGeom>
            <a:noFill/>
            <a:ln cap="flat" cmpd="sng" w="5675">
              <a:solidFill>
                <a:srgbClr val="000000"/>
              </a:solidFill>
              <a:prstDash val="solid"/>
              <a:miter lim="119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2" name="Google Shape;1562;p180"/>
            <p:cNvSpPr/>
            <p:nvPr/>
          </p:nvSpPr>
          <p:spPr>
            <a:xfrm>
              <a:off x="1970475" y="1554400"/>
              <a:ext cx="341300" cy="25"/>
            </a:xfrm>
            <a:custGeom>
              <a:rect b="b" l="l" r="r" t="t"/>
              <a:pathLst>
                <a:path extrusionOk="0" fill="none" h="1" w="13652">
                  <a:moveTo>
                    <a:pt x="1" y="0"/>
                  </a:moveTo>
                  <a:lnTo>
                    <a:pt x="13652" y="0"/>
                  </a:lnTo>
                </a:path>
              </a:pathLst>
            </a:custGeom>
            <a:noFill/>
            <a:ln cap="flat" cmpd="sng" w="5675">
              <a:solidFill>
                <a:srgbClr val="000000"/>
              </a:solidFill>
              <a:prstDash val="solid"/>
              <a:miter lim="119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3" name="Google Shape;1563;p180"/>
            <p:cNvSpPr/>
            <p:nvPr/>
          </p:nvSpPr>
          <p:spPr>
            <a:xfrm>
              <a:off x="1970475" y="1603400"/>
              <a:ext cx="341300" cy="25"/>
            </a:xfrm>
            <a:custGeom>
              <a:rect b="b" l="l" r="r" t="t"/>
              <a:pathLst>
                <a:path extrusionOk="0" fill="none" h="1" w="13652">
                  <a:moveTo>
                    <a:pt x="1" y="0"/>
                  </a:moveTo>
                  <a:lnTo>
                    <a:pt x="13652" y="0"/>
                  </a:lnTo>
                </a:path>
              </a:pathLst>
            </a:custGeom>
            <a:noFill/>
            <a:ln cap="flat" cmpd="sng" w="5675">
              <a:solidFill>
                <a:srgbClr val="000000"/>
              </a:solidFill>
              <a:prstDash val="solid"/>
              <a:miter lim="119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4" name="Google Shape;1564;p180"/>
            <p:cNvSpPr/>
            <p:nvPr/>
          </p:nvSpPr>
          <p:spPr>
            <a:xfrm>
              <a:off x="2204575" y="1564525"/>
              <a:ext cx="46475" cy="34075"/>
            </a:xfrm>
            <a:custGeom>
              <a:rect b="b" l="l" r="r" t="t"/>
              <a:pathLst>
                <a:path extrusionOk="0" h="1363" w="1859">
                  <a:moveTo>
                    <a:pt x="217" y="1"/>
                  </a:moveTo>
                  <a:cubicBezTo>
                    <a:pt x="104" y="1"/>
                    <a:pt x="1" y="147"/>
                    <a:pt x="104" y="241"/>
                  </a:cubicBezTo>
                  <a:cubicBezTo>
                    <a:pt x="558" y="659"/>
                    <a:pt x="1048" y="1029"/>
                    <a:pt x="1574" y="1340"/>
                  </a:cubicBezTo>
                  <a:cubicBezTo>
                    <a:pt x="1601" y="1356"/>
                    <a:pt x="1628" y="1362"/>
                    <a:pt x="1652" y="1362"/>
                  </a:cubicBezTo>
                  <a:cubicBezTo>
                    <a:pt x="1780" y="1362"/>
                    <a:pt x="1858" y="1181"/>
                    <a:pt x="1718" y="1101"/>
                  </a:cubicBezTo>
                  <a:cubicBezTo>
                    <a:pt x="1216" y="802"/>
                    <a:pt x="738" y="444"/>
                    <a:pt x="307" y="37"/>
                  </a:cubicBezTo>
                  <a:cubicBezTo>
                    <a:pt x="279" y="12"/>
                    <a:pt x="248" y="1"/>
                    <a:pt x="217" y="1"/>
                  </a:cubicBezTo>
                  <a:close/>
                </a:path>
              </a:pathLst>
            </a:custGeom>
            <a:solidFill>
              <a:srgbClr val="151818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5" name="Google Shape;1565;p180"/>
            <p:cNvSpPr/>
            <p:nvPr/>
          </p:nvSpPr>
          <p:spPr>
            <a:xfrm>
              <a:off x="2194325" y="1559150"/>
              <a:ext cx="57525" cy="47500"/>
            </a:xfrm>
            <a:custGeom>
              <a:rect b="b" l="l" r="r" t="t"/>
              <a:pathLst>
                <a:path extrusionOk="0" h="1900" w="2301">
                  <a:moveTo>
                    <a:pt x="2076" y="1"/>
                  </a:moveTo>
                  <a:cubicBezTo>
                    <a:pt x="2044" y="1"/>
                    <a:pt x="2012" y="12"/>
                    <a:pt x="1984" y="37"/>
                  </a:cubicBezTo>
                  <a:cubicBezTo>
                    <a:pt x="1387" y="599"/>
                    <a:pt x="753" y="1137"/>
                    <a:pt x="96" y="1627"/>
                  </a:cubicBezTo>
                  <a:cubicBezTo>
                    <a:pt x="36" y="1675"/>
                    <a:pt x="0" y="1758"/>
                    <a:pt x="48" y="1818"/>
                  </a:cubicBezTo>
                  <a:cubicBezTo>
                    <a:pt x="72" y="1867"/>
                    <a:pt x="125" y="1900"/>
                    <a:pt x="175" y="1900"/>
                  </a:cubicBezTo>
                  <a:cubicBezTo>
                    <a:pt x="198" y="1900"/>
                    <a:pt x="220" y="1893"/>
                    <a:pt x="239" y="1878"/>
                  </a:cubicBezTo>
                  <a:cubicBezTo>
                    <a:pt x="920" y="1364"/>
                    <a:pt x="1566" y="814"/>
                    <a:pt x="2188" y="240"/>
                  </a:cubicBezTo>
                  <a:cubicBezTo>
                    <a:pt x="2300" y="146"/>
                    <a:pt x="2192" y="1"/>
                    <a:pt x="2076" y="1"/>
                  </a:cubicBezTo>
                  <a:close/>
                </a:path>
              </a:pathLst>
            </a:custGeom>
            <a:solidFill>
              <a:srgbClr val="151818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6" name="Google Shape;1566;p180"/>
            <p:cNvSpPr/>
            <p:nvPr/>
          </p:nvSpPr>
          <p:spPr>
            <a:xfrm>
              <a:off x="1411650" y="1881625"/>
              <a:ext cx="486550" cy="49025"/>
            </a:xfrm>
            <a:custGeom>
              <a:rect b="b" l="l" r="r" t="t"/>
              <a:pathLst>
                <a:path extrusionOk="0" h="1961" w="19462">
                  <a:moveTo>
                    <a:pt x="1" y="0"/>
                  </a:moveTo>
                  <a:lnTo>
                    <a:pt x="1" y="682"/>
                  </a:lnTo>
                  <a:cubicBezTo>
                    <a:pt x="1" y="1387"/>
                    <a:pt x="574" y="1961"/>
                    <a:pt x="1292" y="1961"/>
                  </a:cubicBezTo>
                  <a:lnTo>
                    <a:pt x="18170" y="1961"/>
                  </a:lnTo>
                  <a:cubicBezTo>
                    <a:pt x="18887" y="1961"/>
                    <a:pt x="19461" y="1387"/>
                    <a:pt x="19461" y="682"/>
                  </a:cubicBezTo>
                  <a:lnTo>
                    <a:pt x="19461" y="0"/>
                  </a:lnTo>
                  <a:close/>
                </a:path>
              </a:pathLst>
            </a:custGeom>
            <a:solidFill>
              <a:srgbClr val="F4EAD6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7" name="Google Shape;1567;p180"/>
            <p:cNvSpPr/>
            <p:nvPr/>
          </p:nvSpPr>
          <p:spPr>
            <a:xfrm>
              <a:off x="1605900" y="1930625"/>
              <a:ext cx="99825" cy="43050"/>
            </a:xfrm>
            <a:custGeom>
              <a:rect b="b" l="l" r="r" t="t"/>
              <a:pathLst>
                <a:path extrusionOk="0" h="1722" w="3993">
                  <a:moveTo>
                    <a:pt x="0" y="1"/>
                  </a:moveTo>
                  <a:lnTo>
                    <a:pt x="0" y="1722"/>
                  </a:lnTo>
                  <a:lnTo>
                    <a:pt x="3993" y="1722"/>
                  </a:lnTo>
                  <a:lnTo>
                    <a:pt x="3993" y="1"/>
                  </a:lnTo>
                  <a:close/>
                </a:path>
              </a:pathLst>
            </a:custGeom>
            <a:solidFill>
              <a:srgbClr val="E3CC9A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8" name="Google Shape;1568;p180"/>
            <p:cNvSpPr/>
            <p:nvPr/>
          </p:nvSpPr>
          <p:spPr>
            <a:xfrm>
              <a:off x="1411650" y="1598025"/>
              <a:ext cx="486550" cy="284525"/>
            </a:xfrm>
            <a:custGeom>
              <a:rect b="b" l="l" r="r" t="t"/>
              <a:pathLst>
                <a:path extrusionOk="0" h="11381" w="19462">
                  <a:moveTo>
                    <a:pt x="1184" y="0"/>
                  </a:moveTo>
                  <a:cubicBezTo>
                    <a:pt x="527" y="0"/>
                    <a:pt x="1" y="538"/>
                    <a:pt x="1" y="1196"/>
                  </a:cubicBezTo>
                  <a:lnTo>
                    <a:pt x="1" y="11380"/>
                  </a:lnTo>
                  <a:lnTo>
                    <a:pt x="19461" y="11380"/>
                  </a:lnTo>
                  <a:lnTo>
                    <a:pt x="19461" y="1196"/>
                  </a:lnTo>
                  <a:cubicBezTo>
                    <a:pt x="19461" y="538"/>
                    <a:pt x="18935" y="0"/>
                    <a:pt x="18278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9" name="Google Shape;1569;p180"/>
            <p:cNvSpPr/>
            <p:nvPr/>
          </p:nvSpPr>
          <p:spPr>
            <a:xfrm>
              <a:off x="1431375" y="1618650"/>
              <a:ext cx="450075" cy="246250"/>
            </a:xfrm>
            <a:custGeom>
              <a:rect b="b" l="l" r="r" t="t"/>
              <a:pathLst>
                <a:path extrusionOk="0" h="9850" w="18003">
                  <a:moveTo>
                    <a:pt x="1" y="0"/>
                  </a:moveTo>
                  <a:lnTo>
                    <a:pt x="1" y="9850"/>
                  </a:lnTo>
                  <a:lnTo>
                    <a:pt x="18003" y="9850"/>
                  </a:lnTo>
                  <a:lnTo>
                    <a:pt x="18003" y="0"/>
                  </a:lnTo>
                  <a:close/>
                </a:path>
              </a:pathLst>
            </a:custGeom>
            <a:solidFill>
              <a:srgbClr val="F7F0E1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0" name="Google Shape;1570;p180"/>
            <p:cNvSpPr/>
            <p:nvPr/>
          </p:nvSpPr>
          <p:spPr>
            <a:xfrm>
              <a:off x="1643850" y="1892975"/>
              <a:ext cx="22150" cy="22125"/>
            </a:xfrm>
            <a:custGeom>
              <a:rect b="b" l="l" r="r" t="t"/>
              <a:pathLst>
                <a:path extrusionOk="0" h="885" w="886">
                  <a:moveTo>
                    <a:pt x="443" y="0"/>
                  </a:moveTo>
                  <a:cubicBezTo>
                    <a:pt x="204" y="0"/>
                    <a:pt x="1" y="192"/>
                    <a:pt x="1" y="443"/>
                  </a:cubicBezTo>
                  <a:cubicBezTo>
                    <a:pt x="1" y="682"/>
                    <a:pt x="204" y="885"/>
                    <a:pt x="443" y="885"/>
                  </a:cubicBezTo>
                  <a:cubicBezTo>
                    <a:pt x="682" y="885"/>
                    <a:pt x="885" y="682"/>
                    <a:pt x="885" y="443"/>
                  </a:cubicBezTo>
                  <a:cubicBezTo>
                    <a:pt x="885" y="192"/>
                    <a:pt x="682" y="0"/>
                    <a:pt x="443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1" name="Google Shape;1571;p180"/>
            <p:cNvSpPr/>
            <p:nvPr/>
          </p:nvSpPr>
          <p:spPr>
            <a:xfrm>
              <a:off x="1461250" y="1732800"/>
              <a:ext cx="148250" cy="107300"/>
            </a:xfrm>
            <a:custGeom>
              <a:rect b="b" l="l" r="r" t="t"/>
              <a:pathLst>
                <a:path extrusionOk="0" h="4292" w="5930">
                  <a:moveTo>
                    <a:pt x="360" y="0"/>
                  </a:moveTo>
                  <a:cubicBezTo>
                    <a:pt x="156" y="0"/>
                    <a:pt x="1" y="156"/>
                    <a:pt x="1" y="359"/>
                  </a:cubicBezTo>
                  <a:lnTo>
                    <a:pt x="1" y="3933"/>
                  </a:lnTo>
                  <a:cubicBezTo>
                    <a:pt x="1" y="4124"/>
                    <a:pt x="156" y="4292"/>
                    <a:pt x="360" y="4292"/>
                  </a:cubicBezTo>
                  <a:lnTo>
                    <a:pt x="5571" y="4292"/>
                  </a:lnTo>
                  <a:cubicBezTo>
                    <a:pt x="5775" y="4292"/>
                    <a:pt x="5930" y="4124"/>
                    <a:pt x="5930" y="3933"/>
                  </a:cubicBezTo>
                  <a:lnTo>
                    <a:pt x="5930" y="359"/>
                  </a:lnTo>
                  <a:cubicBezTo>
                    <a:pt x="5930" y="156"/>
                    <a:pt x="5775" y="0"/>
                    <a:pt x="5571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2" name="Google Shape;1572;p180"/>
            <p:cNvSpPr/>
            <p:nvPr/>
          </p:nvSpPr>
          <p:spPr>
            <a:xfrm>
              <a:off x="1478000" y="1802125"/>
              <a:ext cx="114775" cy="6600"/>
            </a:xfrm>
            <a:custGeom>
              <a:rect b="b" l="l" r="r" t="t"/>
              <a:pathLst>
                <a:path extrusionOk="0" h="264" w="4591">
                  <a:moveTo>
                    <a:pt x="132" y="1"/>
                  </a:moveTo>
                  <a:cubicBezTo>
                    <a:pt x="60" y="1"/>
                    <a:pt x="0" y="60"/>
                    <a:pt x="0" y="132"/>
                  </a:cubicBezTo>
                  <a:lnTo>
                    <a:pt x="0" y="144"/>
                  </a:lnTo>
                  <a:cubicBezTo>
                    <a:pt x="0" y="204"/>
                    <a:pt x="60" y="264"/>
                    <a:pt x="132" y="264"/>
                  </a:cubicBezTo>
                  <a:lnTo>
                    <a:pt x="4459" y="264"/>
                  </a:lnTo>
                  <a:cubicBezTo>
                    <a:pt x="4531" y="264"/>
                    <a:pt x="4591" y="204"/>
                    <a:pt x="4591" y="144"/>
                  </a:cubicBezTo>
                  <a:lnTo>
                    <a:pt x="4591" y="132"/>
                  </a:lnTo>
                  <a:cubicBezTo>
                    <a:pt x="4591" y="60"/>
                    <a:pt x="4531" y="1"/>
                    <a:pt x="4459" y="1"/>
                  </a:cubicBezTo>
                  <a:close/>
                </a:path>
              </a:pathLst>
            </a:custGeom>
            <a:solidFill>
              <a:srgbClr val="F7F0E1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3" name="Google Shape;1573;p180"/>
            <p:cNvSpPr/>
            <p:nvPr/>
          </p:nvSpPr>
          <p:spPr>
            <a:xfrm>
              <a:off x="1478000" y="1817375"/>
              <a:ext cx="68150" cy="6300"/>
            </a:xfrm>
            <a:custGeom>
              <a:rect b="b" l="l" r="r" t="t"/>
              <a:pathLst>
                <a:path extrusionOk="0" h="252" w="2726">
                  <a:moveTo>
                    <a:pt x="132" y="0"/>
                  </a:moveTo>
                  <a:cubicBezTo>
                    <a:pt x="60" y="0"/>
                    <a:pt x="0" y="48"/>
                    <a:pt x="0" y="120"/>
                  </a:cubicBezTo>
                  <a:lnTo>
                    <a:pt x="0" y="132"/>
                  </a:lnTo>
                  <a:cubicBezTo>
                    <a:pt x="0" y="203"/>
                    <a:pt x="60" y="251"/>
                    <a:pt x="132" y="251"/>
                  </a:cubicBezTo>
                  <a:lnTo>
                    <a:pt x="2594" y="251"/>
                  </a:lnTo>
                  <a:cubicBezTo>
                    <a:pt x="2666" y="251"/>
                    <a:pt x="2726" y="203"/>
                    <a:pt x="2726" y="132"/>
                  </a:cubicBezTo>
                  <a:lnTo>
                    <a:pt x="2726" y="120"/>
                  </a:lnTo>
                  <a:cubicBezTo>
                    <a:pt x="2726" y="48"/>
                    <a:pt x="2666" y="0"/>
                    <a:pt x="2594" y="0"/>
                  </a:cubicBezTo>
                  <a:close/>
                </a:path>
              </a:pathLst>
            </a:custGeom>
            <a:solidFill>
              <a:srgbClr val="F7F0E1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4" name="Google Shape;1574;p180"/>
            <p:cNvSpPr/>
            <p:nvPr/>
          </p:nvSpPr>
          <p:spPr>
            <a:xfrm>
              <a:off x="1474400" y="1745050"/>
              <a:ext cx="40675" cy="40975"/>
            </a:xfrm>
            <a:custGeom>
              <a:rect b="b" l="l" r="r" t="t"/>
              <a:pathLst>
                <a:path extrusionOk="0" h="1639" w="1627">
                  <a:moveTo>
                    <a:pt x="814" y="0"/>
                  </a:moveTo>
                  <a:cubicBezTo>
                    <a:pt x="360" y="0"/>
                    <a:pt x="1" y="359"/>
                    <a:pt x="1" y="813"/>
                  </a:cubicBezTo>
                  <a:cubicBezTo>
                    <a:pt x="1" y="1267"/>
                    <a:pt x="360" y="1638"/>
                    <a:pt x="814" y="1638"/>
                  </a:cubicBezTo>
                  <a:cubicBezTo>
                    <a:pt x="1268" y="1638"/>
                    <a:pt x="1627" y="1267"/>
                    <a:pt x="1627" y="813"/>
                  </a:cubicBezTo>
                  <a:cubicBezTo>
                    <a:pt x="1627" y="371"/>
                    <a:pt x="1268" y="0"/>
                    <a:pt x="814" y="0"/>
                  </a:cubicBezTo>
                  <a:close/>
                </a:path>
              </a:pathLst>
            </a:custGeom>
            <a:solidFill>
              <a:srgbClr val="F4EAD6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5" name="Google Shape;1575;p180"/>
            <p:cNvSpPr/>
            <p:nvPr/>
          </p:nvSpPr>
          <p:spPr>
            <a:xfrm>
              <a:off x="1561375" y="1973650"/>
              <a:ext cx="187100" cy="14675"/>
            </a:xfrm>
            <a:custGeom>
              <a:rect b="b" l="l" r="r" t="t"/>
              <a:pathLst>
                <a:path extrusionOk="0" h="587" w="7484">
                  <a:moveTo>
                    <a:pt x="574" y="1"/>
                  </a:moveTo>
                  <a:cubicBezTo>
                    <a:pt x="263" y="1"/>
                    <a:pt x="0" y="264"/>
                    <a:pt x="0" y="587"/>
                  </a:cubicBezTo>
                  <a:lnTo>
                    <a:pt x="7483" y="587"/>
                  </a:lnTo>
                  <a:cubicBezTo>
                    <a:pt x="7483" y="264"/>
                    <a:pt x="7232" y="1"/>
                    <a:pt x="6910" y="1"/>
                  </a:cubicBezTo>
                  <a:close/>
                </a:path>
              </a:pathLst>
            </a:custGeom>
            <a:solidFill>
              <a:srgbClr val="F4EAD6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6" name="Google Shape;1576;p180"/>
            <p:cNvSpPr/>
            <p:nvPr/>
          </p:nvSpPr>
          <p:spPr>
            <a:xfrm>
              <a:off x="1462450" y="1670350"/>
              <a:ext cx="119575" cy="6575"/>
            </a:xfrm>
            <a:custGeom>
              <a:rect b="b" l="l" r="r" t="t"/>
              <a:pathLst>
                <a:path extrusionOk="0" h="263" w="4783">
                  <a:moveTo>
                    <a:pt x="120" y="0"/>
                  </a:moveTo>
                  <a:cubicBezTo>
                    <a:pt x="61" y="0"/>
                    <a:pt x="1" y="60"/>
                    <a:pt x="1" y="132"/>
                  </a:cubicBezTo>
                  <a:lnTo>
                    <a:pt x="1" y="143"/>
                  </a:lnTo>
                  <a:cubicBezTo>
                    <a:pt x="1" y="203"/>
                    <a:pt x="61" y="263"/>
                    <a:pt x="120" y="263"/>
                  </a:cubicBezTo>
                  <a:lnTo>
                    <a:pt x="4651" y="263"/>
                  </a:lnTo>
                  <a:cubicBezTo>
                    <a:pt x="4722" y="263"/>
                    <a:pt x="4782" y="203"/>
                    <a:pt x="4782" y="143"/>
                  </a:cubicBezTo>
                  <a:lnTo>
                    <a:pt x="4782" y="132"/>
                  </a:lnTo>
                  <a:cubicBezTo>
                    <a:pt x="4782" y="60"/>
                    <a:pt x="4722" y="0"/>
                    <a:pt x="4651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7" name="Google Shape;1577;p180"/>
            <p:cNvSpPr/>
            <p:nvPr/>
          </p:nvSpPr>
          <p:spPr>
            <a:xfrm>
              <a:off x="1462450" y="1710975"/>
              <a:ext cx="119575" cy="6300"/>
            </a:xfrm>
            <a:custGeom>
              <a:rect b="b" l="l" r="r" t="t"/>
              <a:pathLst>
                <a:path extrusionOk="0" h="252" w="4783">
                  <a:moveTo>
                    <a:pt x="120" y="1"/>
                  </a:moveTo>
                  <a:cubicBezTo>
                    <a:pt x="61" y="1"/>
                    <a:pt x="1" y="49"/>
                    <a:pt x="1" y="120"/>
                  </a:cubicBezTo>
                  <a:lnTo>
                    <a:pt x="1" y="132"/>
                  </a:lnTo>
                  <a:cubicBezTo>
                    <a:pt x="1" y="204"/>
                    <a:pt x="61" y="252"/>
                    <a:pt x="120" y="252"/>
                  </a:cubicBezTo>
                  <a:lnTo>
                    <a:pt x="4651" y="252"/>
                  </a:lnTo>
                  <a:cubicBezTo>
                    <a:pt x="4722" y="252"/>
                    <a:pt x="4782" y="204"/>
                    <a:pt x="4782" y="132"/>
                  </a:cubicBezTo>
                  <a:lnTo>
                    <a:pt x="4782" y="120"/>
                  </a:lnTo>
                  <a:cubicBezTo>
                    <a:pt x="4782" y="49"/>
                    <a:pt x="4722" y="1"/>
                    <a:pt x="4651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8" name="Google Shape;1578;p180"/>
            <p:cNvSpPr/>
            <p:nvPr/>
          </p:nvSpPr>
          <p:spPr>
            <a:xfrm>
              <a:off x="1462450" y="1690650"/>
              <a:ext cx="146475" cy="6300"/>
            </a:xfrm>
            <a:custGeom>
              <a:rect b="b" l="l" r="r" t="t"/>
              <a:pathLst>
                <a:path extrusionOk="0" h="252" w="5859">
                  <a:moveTo>
                    <a:pt x="120" y="1"/>
                  </a:moveTo>
                  <a:cubicBezTo>
                    <a:pt x="61" y="1"/>
                    <a:pt x="1" y="49"/>
                    <a:pt x="1" y="120"/>
                  </a:cubicBezTo>
                  <a:lnTo>
                    <a:pt x="1" y="132"/>
                  </a:lnTo>
                  <a:cubicBezTo>
                    <a:pt x="1" y="204"/>
                    <a:pt x="61" y="252"/>
                    <a:pt x="120" y="252"/>
                  </a:cubicBezTo>
                  <a:lnTo>
                    <a:pt x="5738" y="252"/>
                  </a:lnTo>
                  <a:cubicBezTo>
                    <a:pt x="5798" y="252"/>
                    <a:pt x="5858" y="204"/>
                    <a:pt x="5858" y="132"/>
                  </a:cubicBezTo>
                  <a:lnTo>
                    <a:pt x="5858" y="120"/>
                  </a:lnTo>
                  <a:cubicBezTo>
                    <a:pt x="5858" y="49"/>
                    <a:pt x="5798" y="1"/>
                    <a:pt x="5738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9" name="Google Shape;1579;p180"/>
            <p:cNvSpPr/>
            <p:nvPr/>
          </p:nvSpPr>
          <p:spPr>
            <a:xfrm>
              <a:off x="1454100" y="1912100"/>
              <a:ext cx="68150" cy="40075"/>
            </a:xfrm>
            <a:custGeom>
              <a:rect b="b" l="l" r="r" t="t"/>
              <a:pathLst>
                <a:path extrusionOk="0" h="1603" w="2726">
                  <a:moveTo>
                    <a:pt x="0" y="0"/>
                  </a:moveTo>
                  <a:lnTo>
                    <a:pt x="0" y="1602"/>
                  </a:lnTo>
                  <a:lnTo>
                    <a:pt x="2725" y="1602"/>
                  </a:lnTo>
                  <a:lnTo>
                    <a:pt x="2725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0" name="Google Shape;1580;p180"/>
            <p:cNvSpPr/>
            <p:nvPr/>
          </p:nvSpPr>
          <p:spPr>
            <a:xfrm>
              <a:off x="1474400" y="1904625"/>
              <a:ext cx="24850" cy="14975"/>
            </a:xfrm>
            <a:custGeom>
              <a:rect b="b" l="l" r="r" t="t"/>
              <a:pathLst>
                <a:path extrusionOk="0" h="599" w="994">
                  <a:moveTo>
                    <a:pt x="1" y="1"/>
                  </a:moveTo>
                  <a:lnTo>
                    <a:pt x="1" y="598"/>
                  </a:lnTo>
                  <a:lnTo>
                    <a:pt x="993" y="598"/>
                  </a:lnTo>
                  <a:lnTo>
                    <a:pt x="993" y="1"/>
                  </a:lnTo>
                  <a:close/>
                </a:path>
              </a:pathLst>
            </a:custGeom>
            <a:solidFill>
              <a:srgbClr val="C9A037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1" name="Google Shape;1581;p180"/>
            <p:cNvSpPr/>
            <p:nvPr/>
          </p:nvSpPr>
          <p:spPr>
            <a:xfrm>
              <a:off x="1644150" y="1651800"/>
              <a:ext cx="196375" cy="188300"/>
            </a:xfrm>
            <a:custGeom>
              <a:rect b="b" l="l" r="r" t="t"/>
              <a:pathLst>
                <a:path extrusionOk="0" h="7532" w="7855">
                  <a:moveTo>
                    <a:pt x="371" y="1"/>
                  </a:moveTo>
                  <a:cubicBezTo>
                    <a:pt x="168" y="1"/>
                    <a:pt x="1" y="168"/>
                    <a:pt x="1" y="383"/>
                  </a:cubicBezTo>
                  <a:lnTo>
                    <a:pt x="1" y="7161"/>
                  </a:lnTo>
                  <a:cubicBezTo>
                    <a:pt x="1" y="7364"/>
                    <a:pt x="168" y="7532"/>
                    <a:pt x="371" y="7532"/>
                  </a:cubicBezTo>
                  <a:lnTo>
                    <a:pt x="7472" y="7532"/>
                  </a:lnTo>
                  <a:cubicBezTo>
                    <a:pt x="7687" y="7532"/>
                    <a:pt x="7854" y="7364"/>
                    <a:pt x="7842" y="7161"/>
                  </a:cubicBezTo>
                  <a:lnTo>
                    <a:pt x="7842" y="383"/>
                  </a:lnTo>
                  <a:cubicBezTo>
                    <a:pt x="7842" y="180"/>
                    <a:pt x="7675" y="1"/>
                    <a:pt x="7472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2" name="Google Shape;1582;p180"/>
            <p:cNvSpPr/>
            <p:nvPr/>
          </p:nvSpPr>
          <p:spPr>
            <a:xfrm>
              <a:off x="1679425" y="1684075"/>
              <a:ext cx="128525" cy="128525"/>
            </a:xfrm>
            <a:custGeom>
              <a:rect b="b" l="l" r="r" t="t"/>
              <a:pathLst>
                <a:path extrusionOk="0" h="5141" w="5141">
                  <a:moveTo>
                    <a:pt x="0" y="1"/>
                  </a:moveTo>
                  <a:lnTo>
                    <a:pt x="0" y="5141"/>
                  </a:lnTo>
                  <a:lnTo>
                    <a:pt x="5140" y="5141"/>
                  </a:lnTo>
                  <a:lnTo>
                    <a:pt x="5140" y="1"/>
                  </a:ln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3" name="Google Shape;1583;p180"/>
            <p:cNvSpPr/>
            <p:nvPr/>
          </p:nvSpPr>
          <p:spPr>
            <a:xfrm>
              <a:off x="1748450" y="1744750"/>
              <a:ext cx="59500" cy="67850"/>
            </a:xfrm>
            <a:custGeom>
              <a:rect b="b" l="l" r="r" t="t"/>
              <a:pathLst>
                <a:path extrusionOk="0" h="2714" w="2380">
                  <a:moveTo>
                    <a:pt x="921" y="0"/>
                  </a:moveTo>
                  <a:lnTo>
                    <a:pt x="0" y="1100"/>
                  </a:lnTo>
                  <a:lnTo>
                    <a:pt x="0" y="2714"/>
                  </a:lnTo>
                  <a:lnTo>
                    <a:pt x="2379" y="2714"/>
                  </a:lnTo>
                  <a:lnTo>
                    <a:pt x="2379" y="1327"/>
                  </a:lnTo>
                  <a:lnTo>
                    <a:pt x="921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4" name="Google Shape;1584;p180"/>
            <p:cNvSpPr/>
            <p:nvPr/>
          </p:nvSpPr>
          <p:spPr>
            <a:xfrm>
              <a:off x="1679425" y="1731900"/>
              <a:ext cx="108500" cy="80700"/>
            </a:xfrm>
            <a:custGeom>
              <a:rect b="b" l="l" r="r" t="t"/>
              <a:pathLst>
                <a:path extrusionOk="0" h="3228" w="4340">
                  <a:moveTo>
                    <a:pt x="1040" y="0"/>
                  </a:moveTo>
                  <a:lnTo>
                    <a:pt x="0" y="1590"/>
                  </a:lnTo>
                  <a:lnTo>
                    <a:pt x="0" y="3228"/>
                  </a:lnTo>
                  <a:lnTo>
                    <a:pt x="4339" y="3228"/>
                  </a:lnTo>
                  <a:lnTo>
                    <a:pt x="1040" y="0"/>
                  </a:lnTo>
                  <a:close/>
                </a:path>
              </a:pathLst>
            </a:custGeom>
            <a:solidFill>
              <a:srgbClr val="00FF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5" name="Google Shape;1585;p180"/>
            <p:cNvSpPr/>
            <p:nvPr/>
          </p:nvSpPr>
          <p:spPr>
            <a:xfrm>
              <a:off x="1262825" y="1556925"/>
              <a:ext cx="63075" cy="57700"/>
            </a:xfrm>
            <a:custGeom>
              <a:rect b="b" l="l" r="r" t="t"/>
              <a:pathLst>
                <a:path extrusionOk="0" h="2308" w="2523">
                  <a:moveTo>
                    <a:pt x="1260" y="1"/>
                  </a:moveTo>
                  <a:cubicBezTo>
                    <a:pt x="966" y="1"/>
                    <a:pt x="670" y="114"/>
                    <a:pt x="443" y="341"/>
                  </a:cubicBezTo>
                  <a:cubicBezTo>
                    <a:pt x="1" y="796"/>
                    <a:pt x="1" y="1525"/>
                    <a:pt x="443" y="1967"/>
                  </a:cubicBezTo>
                  <a:cubicBezTo>
                    <a:pt x="670" y="2194"/>
                    <a:pt x="966" y="2308"/>
                    <a:pt x="1260" y="2308"/>
                  </a:cubicBezTo>
                  <a:cubicBezTo>
                    <a:pt x="1555" y="2308"/>
                    <a:pt x="1848" y="2194"/>
                    <a:pt x="2069" y="1967"/>
                  </a:cubicBezTo>
                  <a:cubicBezTo>
                    <a:pt x="2523" y="1525"/>
                    <a:pt x="2523" y="796"/>
                    <a:pt x="2069" y="341"/>
                  </a:cubicBezTo>
                  <a:cubicBezTo>
                    <a:pt x="1848" y="114"/>
                    <a:pt x="1555" y="1"/>
                    <a:pt x="1260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6" name="Google Shape;1586;p180"/>
            <p:cNvSpPr/>
            <p:nvPr/>
          </p:nvSpPr>
          <p:spPr>
            <a:xfrm>
              <a:off x="1025250" y="1538225"/>
              <a:ext cx="231625" cy="191900"/>
            </a:xfrm>
            <a:custGeom>
              <a:rect b="b" l="l" r="r" t="t"/>
              <a:pathLst>
                <a:path extrusionOk="0" h="7676" w="9265">
                  <a:moveTo>
                    <a:pt x="9024" y="1"/>
                  </a:moveTo>
                  <a:cubicBezTo>
                    <a:pt x="9017" y="1"/>
                    <a:pt x="9009" y="1"/>
                    <a:pt x="9002" y="2"/>
                  </a:cubicBezTo>
                  <a:lnTo>
                    <a:pt x="7567" y="109"/>
                  </a:lnTo>
                  <a:cubicBezTo>
                    <a:pt x="7508" y="109"/>
                    <a:pt x="7460" y="133"/>
                    <a:pt x="7424" y="169"/>
                  </a:cubicBezTo>
                  <a:lnTo>
                    <a:pt x="96" y="7281"/>
                  </a:lnTo>
                  <a:cubicBezTo>
                    <a:pt x="1" y="7365"/>
                    <a:pt x="1" y="7520"/>
                    <a:pt x="96" y="7604"/>
                  </a:cubicBezTo>
                  <a:cubicBezTo>
                    <a:pt x="132" y="7652"/>
                    <a:pt x="204" y="7676"/>
                    <a:pt x="264" y="7676"/>
                  </a:cubicBezTo>
                  <a:cubicBezTo>
                    <a:pt x="323" y="7676"/>
                    <a:pt x="383" y="7652"/>
                    <a:pt x="419" y="7616"/>
                  </a:cubicBezTo>
                  <a:lnTo>
                    <a:pt x="7687" y="563"/>
                  </a:lnTo>
                  <a:lnTo>
                    <a:pt x="9038" y="468"/>
                  </a:lnTo>
                  <a:cubicBezTo>
                    <a:pt x="9169" y="456"/>
                    <a:pt x="9265" y="336"/>
                    <a:pt x="9253" y="217"/>
                  </a:cubicBezTo>
                  <a:cubicBezTo>
                    <a:pt x="9241" y="93"/>
                    <a:pt x="9145" y="1"/>
                    <a:pt x="9024" y="1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7" name="Google Shape;1587;p180"/>
            <p:cNvSpPr/>
            <p:nvPr/>
          </p:nvSpPr>
          <p:spPr>
            <a:xfrm>
              <a:off x="1036300" y="1718525"/>
              <a:ext cx="84300" cy="250975"/>
            </a:xfrm>
            <a:custGeom>
              <a:rect b="b" l="l" r="r" t="t"/>
              <a:pathLst>
                <a:path extrusionOk="0" h="10039" w="3372">
                  <a:moveTo>
                    <a:pt x="268" y="0"/>
                  </a:moveTo>
                  <a:cubicBezTo>
                    <a:pt x="246" y="0"/>
                    <a:pt x="225" y="3"/>
                    <a:pt x="204" y="10"/>
                  </a:cubicBezTo>
                  <a:cubicBezTo>
                    <a:pt x="73" y="45"/>
                    <a:pt x="1" y="177"/>
                    <a:pt x="37" y="296"/>
                  </a:cubicBezTo>
                  <a:lnTo>
                    <a:pt x="2882" y="9871"/>
                  </a:lnTo>
                  <a:cubicBezTo>
                    <a:pt x="2918" y="9979"/>
                    <a:pt x="3013" y="10039"/>
                    <a:pt x="3109" y="10039"/>
                  </a:cubicBezTo>
                  <a:cubicBezTo>
                    <a:pt x="3133" y="10039"/>
                    <a:pt x="3157" y="10039"/>
                    <a:pt x="3181" y="10027"/>
                  </a:cubicBezTo>
                  <a:cubicBezTo>
                    <a:pt x="3300" y="9991"/>
                    <a:pt x="3372" y="9859"/>
                    <a:pt x="3336" y="9740"/>
                  </a:cubicBezTo>
                  <a:lnTo>
                    <a:pt x="491" y="165"/>
                  </a:lnTo>
                  <a:cubicBezTo>
                    <a:pt x="461" y="66"/>
                    <a:pt x="367" y="0"/>
                    <a:pt x="268" y="0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8" name="Google Shape;1588;p180"/>
            <p:cNvSpPr/>
            <p:nvPr/>
          </p:nvSpPr>
          <p:spPr>
            <a:xfrm>
              <a:off x="1223975" y="1487075"/>
              <a:ext cx="67275" cy="78400"/>
            </a:xfrm>
            <a:custGeom>
              <a:rect b="b" l="l" r="r" t="t"/>
              <a:pathLst>
                <a:path extrusionOk="0" h="3136" w="2691">
                  <a:moveTo>
                    <a:pt x="876" y="1"/>
                  </a:moveTo>
                  <a:cubicBezTo>
                    <a:pt x="749" y="1"/>
                    <a:pt x="620" y="33"/>
                    <a:pt x="503" y="99"/>
                  </a:cubicBezTo>
                  <a:cubicBezTo>
                    <a:pt x="132" y="314"/>
                    <a:pt x="1" y="780"/>
                    <a:pt x="216" y="1151"/>
                  </a:cubicBezTo>
                  <a:lnTo>
                    <a:pt x="1364" y="3135"/>
                  </a:lnTo>
                  <a:lnTo>
                    <a:pt x="2690" y="2370"/>
                  </a:lnTo>
                  <a:lnTo>
                    <a:pt x="1543" y="386"/>
                  </a:lnTo>
                  <a:cubicBezTo>
                    <a:pt x="1398" y="137"/>
                    <a:pt x="1139" y="1"/>
                    <a:pt x="876" y="1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9" name="Google Shape;1589;p180"/>
            <p:cNvSpPr/>
            <p:nvPr/>
          </p:nvSpPr>
          <p:spPr>
            <a:xfrm>
              <a:off x="1046175" y="1959025"/>
              <a:ext cx="136000" cy="29000"/>
            </a:xfrm>
            <a:custGeom>
              <a:rect b="b" l="l" r="r" t="t"/>
              <a:pathLst>
                <a:path extrusionOk="0" h="1160" w="5440">
                  <a:moveTo>
                    <a:pt x="2750" y="0"/>
                  </a:moveTo>
                  <a:cubicBezTo>
                    <a:pt x="742" y="0"/>
                    <a:pt x="0" y="1160"/>
                    <a:pt x="0" y="1160"/>
                  </a:cubicBezTo>
                  <a:lnTo>
                    <a:pt x="5439" y="1160"/>
                  </a:lnTo>
                  <a:cubicBezTo>
                    <a:pt x="5439" y="1160"/>
                    <a:pt x="4746" y="0"/>
                    <a:pt x="2750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0" name="Google Shape;1590;p180"/>
            <p:cNvSpPr/>
            <p:nvPr/>
          </p:nvSpPr>
          <p:spPr>
            <a:xfrm>
              <a:off x="1030025" y="1711575"/>
              <a:ext cx="39475" cy="25425"/>
            </a:xfrm>
            <a:custGeom>
              <a:rect b="b" l="l" r="r" t="t"/>
              <a:pathLst>
                <a:path extrusionOk="0" h="1017" w="1579">
                  <a:moveTo>
                    <a:pt x="1" y="1"/>
                  </a:moveTo>
                  <a:lnTo>
                    <a:pt x="1" y="1005"/>
                  </a:lnTo>
                  <a:lnTo>
                    <a:pt x="945" y="1005"/>
                  </a:lnTo>
                  <a:cubicBezTo>
                    <a:pt x="993" y="1017"/>
                    <a:pt x="1029" y="1017"/>
                    <a:pt x="1065" y="1017"/>
                  </a:cubicBezTo>
                  <a:cubicBezTo>
                    <a:pt x="1352" y="1017"/>
                    <a:pt x="1579" y="790"/>
                    <a:pt x="1579" y="515"/>
                  </a:cubicBezTo>
                  <a:cubicBezTo>
                    <a:pt x="1579" y="228"/>
                    <a:pt x="1352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1" name="Google Shape;1591;p180"/>
            <p:cNvSpPr/>
            <p:nvPr/>
          </p:nvSpPr>
          <p:spPr>
            <a:xfrm>
              <a:off x="1018375" y="1711575"/>
              <a:ext cx="25725" cy="25425"/>
            </a:xfrm>
            <a:custGeom>
              <a:rect b="b" l="l" r="r" t="t"/>
              <a:pathLst>
                <a:path extrusionOk="0" h="1017" w="1029">
                  <a:moveTo>
                    <a:pt x="515" y="1"/>
                  </a:moveTo>
                  <a:cubicBezTo>
                    <a:pt x="228" y="1"/>
                    <a:pt x="1" y="228"/>
                    <a:pt x="1" y="515"/>
                  </a:cubicBezTo>
                  <a:cubicBezTo>
                    <a:pt x="1" y="790"/>
                    <a:pt x="228" y="1017"/>
                    <a:pt x="515" y="1017"/>
                  </a:cubicBezTo>
                  <a:cubicBezTo>
                    <a:pt x="802" y="1017"/>
                    <a:pt x="1029" y="790"/>
                    <a:pt x="1029" y="515"/>
                  </a:cubicBezTo>
                  <a:cubicBezTo>
                    <a:pt x="1029" y="228"/>
                    <a:pt x="802" y="1"/>
                    <a:pt x="515" y="1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2" name="Google Shape;1592;p180"/>
            <p:cNvSpPr/>
            <p:nvPr/>
          </p:nvSpPr>
          <p:spPr>
            <a:xfrm>
              <a:off x="1229650" y="1524500"/>
              <a:ext cx="118375" cy="92675"/>
            </a:xfrm>
            <a:custGeom>
              <a:rect b="b" l="l" r="r" t="t"/>
              <a:pathLst>
                <a:path extrusionOk="0" h="3707" w="4735">
                  <a:moveTo>
                    <a:pt x="2511" y="1"/>
                  </a:moveTo>
                  <a:cubicBezTo>
                    <a:pt x="1125" y="1"/>
                    <a:pt x="1" y="1124"/>
                    <a:pt x="1" y="2511"/>
                  </a:cubicBezTo>
                  <a:cubicBezTo>
                    <a:pt x="1" y="2941"/>
                    <a:pt x="109" y="3348"/>
                    <a:pt x="300" y="3706"/>
                  </a:cubicBezTo>
                  <a:lnTo>
                    <a:pt x="4735" y="1328"/>
                  </a:lnTo>
                  <a:cubicBezTo>
                    <a:pt x="4316" y="527"/>
                    <a:pt x="3479" y="1"/>
                    <a:pt x="2511" y="1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3" name="Google Shape;1593;p180"/>
            <p:cNvSpPr/>
            <p:nvPr/>
          </p:nvSpPr>
          <p:spPr>
            <a:xfrm>
              <a:off x="2064325" y="1862800"/>
              <a:ext cx="116575" cy="124925"/>
            </a:xfrm>
            <a:custGeom>
              <a:rect b="b" l="l" r="r" t="t"/>
              <a:pathLst>
                <a:path extrusionOk="0" h="4997" w="4663">
                  <a:moveTo>
                    <a:pt x="0" y="0"/>
                  </a:moveTo>
                  <a:lnTo>
                    <a:pt x="729" y="4997"/>
                  </a:lnTo>
                  <a:lnTo>
                    <a:pt x="3969" y="4997"/>
                  </a:lnTo>
                  <a:lnTo>
                    <a:pt x="4662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4" name="Google Shape;1594;p180"/>
            <p:cNvSpPr/>
            <p:nvPr/>
          </p:nvSpPr>
          <p:spPr>
            <a:xfrm>
              <a:off x="2032650" y="1889950"/>
              <a:ext cx="50825" cy="69100"/>
            </a:xfrm>
            <a:custGeom>
              <a:rect b="b" l="l" r="r" t="t"/>
              <a:pathLst>
                <a:path extrusionOk="0" h="2764" w="2033">
                  <a:moveTo>
                    <a:pt x="1629" y="0"/>
                  </a:moveTo>
                  <a:cubicBezTo>
                    <a:pt x="1414" y="0"/>
                    <a:pt x="870" y="31"/>
                    <a:pt x="466" y="349"/>
                  </a:cubicBezTo>
                  <a:cubicBezTo>
                    <a:pt x="156" y="588"/>
                    <a:pt x="0" y="946"/>
                    <a:pt x="0" y="1388"/>
                  </a:cubicBezTo>
                  <a:cubicBezTo>
                    <a:pt x="0" y="1795"/>
                    <a:pt x="144" y="2118"/>
                    <a:pt x="454" y="2357"/>
                  </a:cubicBezTo>
                  <a:cubicBezTo>
                    <a:pt x="921" y="2727"/>
                    <a:pt x="1590" y="2763"/>
                    <a:pt x="1889" y="2763"/>
                  </a:cubicBezTo>
                  <a:lnTo>
                    <a:pt x="2032" y="2763"/>
                  </a:lnTo>
                  <a:lnTo>
                    <a:pt x="1973" y="2225"/>
                  </a:lnTo>
                  <a:cubicBezTo>
                    <a:pt x="1973" y="2225"/>
                    <a:pt x="1946" y="2227"/>
                    <a:pt x="1901" y="2227"/>
                  </a:cubicBezTo>
                  <a:cubicBezTo>
                    <a:pt x="1712" y="2227"/>
                    <a:pt x="1193" y="2203"/>
                    <a:pt x="885" y="1962"/>
                  </a:cubicBezTo>
                  <a:cubicBezTo>
                    <a:pt x="717" y="1831"/>
                    <a:pt x="634" y="1640"/>
                    <a:pt x="634" y="1388"/>
                  </a:cubicBezTo>
                  <a:cubicBezTo>
                    <a:pt x="634" y="1102"/>
                    <a:pt x="717" y="886"/>
                    <a:pt x="897" y="755"/>
                  </a:cubicBezTo>
                  <a:cubicBezTo>
                    <a:pt x="1117" y="571"/>
                    <a:pt x="1451" y="550"/>
                    <a:pt x="1594" y="550"/>
                  </a:cubicBezTo>
                  <a:cubicBezTo>
                    <a:pt x="1636" y="550"/>
                    <a:pt x="1662" y="552"/>
                    <a:pt x="1662" y="552"/>
                  </a:cubicBezTo>
                  <a:lnTo>
                    <a:pt x="1721" y="2"/>
                  </a:lnTo>
                  <a:cubicBezTo>
                    <a:pt x="1714" y="2"/>
                    <a:pt x="1682" y="0"/>
                    <a:pt x="1629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5" name="Google Shape;1595;p180"/>
            <p:cNvSpPr/>
            <p:nvPr/>
          </p:nvSpPr>
          <p:spPr>
            <a:xfrm>
              <a:off x="984025" y="1151725"/>
              <a:ext cx="281225" cy="248625"/>
            </a:xfrm>
            <a:custGeom>
              <a:rect b="b" l="l" r="r" t="t"/>
              <a:pathLst>
                <a:path extrusionOk="0" h="9945" w="11249">
                  <a:moveTo>
                    <a:pt x="5616" y="0"/>
                  </a:moveTo>
                  <a:cubicBezTo>
                    <a:pt x="3613" y="0"/>
                    <a:pt x="1729" y="1223"/>
                    <a:pt x="980" y="3209"/>
                  </a:cubicBezTo>
                  <a:cubicBezTo>
                    <a:pt x="0" y="5779"/>
                    <a:pt x="1291" y="8648"/>
                    <a:pt x="3861" y="9616"/>
                  </a:cubicBezTo>
                  <a:cubicBezTo>
                    <a:pt x="4445" y="9839"/>
                    <a:pt x="5044" y="9944"/>
                    <a:pt x="5632" y="9944"/>
                  </a:cubicBezTo>
                  <a:cubicBezTo>
                    <a:pt x="7636" y="9944"/>
                    <a:pt x="9520" y="8722"/>
                    <a:pt x="10268" y="6735"/>
                  </a:cubicBezTo>
                  <a:cubicBezTo>
                    <a:pt x="11248" y="4165"/>
                    <a:pt x="9957" y="1297"/>
                    <a:pt x="7387" y="328"/>
                  </a:cubicBezTo>
                  <a:cubicBezTo>
                    <a:pt x="6804" y="106"/>
                    <a:pt x="6205" y="0"/>
                    <a:pt x="5616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6" name="Google Shape;1596;p180"/>
            <p:cNvSpPr/>
            <p:nvPr/>
          </p:nvSpPr>
          <p:spPr>
            <a:xfrm>
              <a:off x="1016875" y="1177975"/>
              <a:ext cx="215500" cy="196125"/>
            </a:xfrm>
            <a:custGeom>
              <a:rect b="b" l="l" r="r" t="t"/>
              <a:pathLst>
                <a:path extrusionOk="0" h="7845" w="8620">
                  <a:moveTo>
                    <a:pt x="4312" y="1"/>
                  </a:moveTo>
                  <a:cubicBezTo>
                    <a:pt x="2531" y="1"/>
                    <a:pt x="912" y="1225"/>
                    <a:pt x="491" y="3032"/>
                  </a:cubicBezTo>
                  <a:cubicBezTo>
                    <a:pt x="1" y="5148"/>
                    <a:pt x="1304" y="7251"/>
                    <a:pt x="3420" y="7741"/>
                  </a:cubicBezTo>
                  <a:cubicBezTo>
                    <a:pt x="3719" y="7811"/>
                    <a:pt x="4018" y="7845"/>
                    <a:pt x="4313" y="7845"/>
                  </a:cubicBezTo>
                  <a:cubicBezTo>
                    <a:pt x="6092" y="7845"/>
                    <a:pt x="7709" y="6628"/>
                    <a:pt x="8129" y="4813"/>
                  </a:cubicBezTo>
                  <a:cubicBezTo>
                    <a:pt x="8620" y="2709"/>
                    <a:pt x="7305" y="593"/>
                    <a:pt x="5201" y="103"/>
                  </a:cubicBezTo>
                  <a:cubicBezTo>
                    <a:pt x="4903" y="34"/>
                    <a:pt x="4606" y="1"/>
                    <a:pt x="4312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7" name="Google Shape;1597;p180"/>
            <p:cNvSpPr/>
            <p:nvPr/>
          </p:nvSpPr>
          <p:spPr>
            <a:xfrm>
              <a:off x="1084725" y="1208325"/>
              <a:ext cx="40075" cy="92975"/>
            </a:xfrm>
            <a:custGeom>
              <a:rect b="b" l="l" r="r" t="t"/>
              <a:pathLst>
                <a:path extrusionOk="0" fill="none" h="3719" w="1603">
                  <a:moveTo>
                    <a:pt x="1602" y="1"/>
                  </a:moveTo>
                  <a:lnTo>
                    <a:pt x="1602" y="2714"/>
                  </a:lnTo>
                  <a:lnTo>
                    <a:pt x="0" y="3718"/>
                  </a:lnTo>
                </a:path>
              </a:pathLst>
            </a:custGeom>
            <a:noFill/>
            <a:ln cap="rnd" cmpd="sng" w="80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8" name="Google Shape;1598;p180"/>
            <p:cNvSpPr/>
            <p:nvPr/>
          </p:nvSpPr>
          <p:spPr>
            <a:xfrm>
              <a:off x="1027650" y="2040900"/>
              <a:ext cx="88475" cy="349075"/>
            </a:xfrm>
            <a:custGeom>
              <a:rect b="b" l="l" r="r" t="t"/>
              <a:pathLst>
                <a:path extrusionOk="0" h="13963" w="3539">
                  <a:moveTo>
                    <a:pt x="2905" y="0"/>
                  </a:moveTo>
                  <a:lnTo>
                    <a:pt x="0" y="13831"/>
                  </a:lnTo>
                  <a:lnTo>
                    <a:pt x="634" y="13962"/>
                  </a:lnTo>
                  <a:lnTo>
                    <a:pt x="3539" y="132"/>
                  </a:lnTo>
                  <a:lnTo>
                    <a:pt x="2905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9" name="Google Shape;1599;p180"/>
            <p:cNvSpPr/>
            <p:nvPr/>
          </p:nvSpPr>
          <p:spPr>
            <a:xfrm>
              <a:off x="1117600" y="2040900"/>
              <a:ext cx="88475" cy="349075"/>
            </a:xfrm>
            <a:custGeom>
              <a:rect b="b" l="l" r="r" t="t"/>
              <a:pathLst>
                <a:path extrusionOk="0" h="13963" w="3539">
                  <a:moveTo>
                    <a:pt x="634" y="0"/>
                  </a:moveTo>
                  <a:lnTo>
                    <a:pt x="0" y="144"/>
                  </a:lnTo>
                  <a:lnTo>
                    <a:pt x="2905" y="13962"/>
                  </a:lnTo>
                  <a:lnTo>
                    <a:pt x="3539" y="13831"/>
                  </a:lnTo>
                  <a:lnTo>
                    <a:pt x="634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0" name="Google Shape;1600;p180"/>
            <p:cNvSpPr/>
            <p:nvPr/>
          </p:nvSpPr>
          <p:spPr>
            <a:xfrm>
              <a:off x="1044975" y="2335550"/>
              <a:ext cx="145275" cy="16475"/>
            </a:xfrm>
            <a:custGeom>
              <a:rect b="b" l="l" r="r" t="t"/>
              <a:pathLst>
                <a:path extrusionOk="0" h="659" w="5811">
                  <a:moveTo>
                    <a:pt x="1" y="1"/>
                  </a:moveTo>
                  <a:lnTo>
                    <a:pt x="1" y="658"/>
                  </a:lnTo>
                  <a:lnTo>
                    <a:pt x="5810" y="658"/>
                  </a:lnTo>
                  <a:lnTo>
                    <a:pt x="5810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1" name="Google Shape;1601;p180"/>
            <p:cNvSpPr/>
            <p:nvPr/>
          </p:nvSpPr>
          <p:spPr>
            <a:xfrm>
              <a:off x="1024350" y="2031625"/>
              <a:ext cx="189500" cy="22150"/>
            </a:xfrm>
            <a:custGeom>
              <a:rect b="b" l="l" r="r" t="t"/>
              <a:pathLst>
                <a:path extrusionOk="0" h="886" w="7580">
                  <a:moveTo>
                    <a:pt x="1" y="1"/>
                  </a:moveTo>
                  <a:lnTo>
                    <a:pt x="1" y="885"/>
                  </a:lnTo>
                  <a:lnTo>
                    <a:pt x="7579" y="885"/>
                  </a:lnTo>
                  <a:lnTo>
                    <a:pt x="7579" y="1"/>
                  </a:ln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2" name="Google Shape;1602;p180"/>
            <p:cNvSpPr/>
            <p:nvPr/>
          </p:nvSpPr>
          <p:spPr>
            <a:xfrm>
              <a:off x="2057750" y="2041200"/>
              <a:ext cx="88475" cy="348775"/>
            </a:xfrm>
            <a:custGeom>
              <a:rect b="b" l="l" r="r" t="t"/>
              <a:pathLst>
                <a:path extrusionOk="0" h="13951" w="3539">
                  <a:moveTo>
                    <a:pt x="2905" y="0"/>
                  </a:moveTo>
                  <a:lnTo>
                    <a:pt x="0" y="13819"/>
                  </a:lnTo>
                  <a:lnTo>
                    <a:pt x="634" y="13950"/>
                  </a:lnTo>
                  <a:lnTo>
                    <a:pt x="3539" y="132"/>
                  </a:lnTo>
                  <a:lnTo>
                    <a:pt x="2905" y="0"/>
                  </a:ln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3" name="Google Shape;1603;p180"/>
            <p:cNvSpPr/>
            <p:nvPr/>
          </p:nvSpPr>
          <p:spPr>
            <a:xfrm>
              <a:off x="2147400" y="2041200"/>
              <a:ext cx="88775" cy="348775"/>
            </a:xfrm>
            <a:custGeom>
              <a:rect b="b" l="l" r="r" t="t"/>
              <a:pathLst>
                <a:path extrusionOk="0" h="13951" w="3551">
                  <a:moveTo>
                    <a:pt x="646" y="0"/>
                  </a:moveTo>
                  <a:lnTo>
                    <a:pt x="0" y="132"/>
                  </a:lnTo>
                  <a:lnTo>
                    <a:pt x="2905" y="13950"/>
                  </a:lnTo>
                  <a:lnTo>
                    <a:pt x="3551" y="13819"/>
                  </a:lnTo>
                  <a:lnTo>
                    <a:pt x="646" y="0"/>
                  </a:ln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4" name="Google Shape;1604;p180"/>
            <p:cNvSpPr/>
            <p:nvPr/>
          </p:nvSpPr>
          <p:spPr>
            <a:xfrm>
              <a:off x="2075075" y="2335550"/>
              <a:ext cx="145275" cy="16475"/>
            </a:xfrm>
            <a:custGeom>
              <a:rect b="b" l="l" r="r" t="t"/>
              <a:pathLst>
                <a:path extrusionOk="0" h="659" w="5811">
                  <a:moveTo>
                    <a:pt x="1" y="1"/>
                  </a:moveTo>
                  <a:lnTo>
                    <a:pt x="1" y="658"/>
                  </a:lnTo>
                  <a:lnTo>
                    <a:pt x="5810" y="658"/>
                  </a:lnTo>
                  <a:lnTo>
                    <a:pt x="5810" y="1"/>
                  </a:ln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5" name="Google Shape;1605;p180"/>
            <p:cNvSpPr/>
            <p:nvPr/>
          </p:nvSpPr>
          <p:spPr>
            <a:xfrm>
              <a:off x="2054450" y="2031625"/>
              <a:ext cx="189500" cy="22150"/>
            </a:xfrm>
            <a:custGeom>
              <a:rect b="b" l="l" r="r" t="t"/>
              <a:pathLst>
                <a:path extrusionOk="0" h="886" w="7580">
                  <a:moveTo>
                    <a:pt x="1" y="1"/>
                  </a:moveTo>
                  <a:lnTo>
                    <a:pt x="1" y="885"/>
                  </a:lnTo>
                  <a:lnTo>
                    <a:pt x="7579" y="885"/>
                  </a:lnTo>
                  <a:lnTo>
                    <a:pt x="7579" y="1"/>
                  </a:lnTo>
                  <a:close/>
                </a:path>
              </a:pathLst>
            </a:custGeom>
            <a:solidFill>
              <a:srgbClr val="38761D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6" name="Google Shape;1606;p180"/>
            <p:cNvSpPr/>
            <p:nvPr/>
          </p:nvSpPr>
          <p:spPr>
            <a:xfrm>
              <a:off x="972950" y="1988900"/>
              <a:ext cx="1325975" cy="42750"/>
            </a:xfrm>
            <a:custGeom>
              <a:rect b="b" l="l" r="r" t="t"/>
              <a:pathLst>
                <a:path extrusionOk="0" h="1710" w="53039">
                  <a:moveTo>
                    <a:pt x="1" y="1"/>
                  </a:moveTo>
                  <a:lnTo>
                    <a:pt x="1" y="1710"/>
                  </a:lnTo>
                  <a:lnTo>
                    <a:pt x="53039" y="1710"/>
                  </a:lnTo>
                  <a:lnTo>
                    <a:pt x="53039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7" name="Google Shape;1607;p180"/>
            <p:cNvSpPr/>
            <p:nvPr/>
          </p:nvSpPr>
          <p:spPr>
            <a:xfrm>
              <a:off x="819350" y="2382775"/>
              <a:ext cx="1640650" cy="11075"/>
            </a:xfrm>
            <a:custGeom>
              <a:rect b="b" l="l" r="r" t="t"/>
              <a:pathLst>
                <a:path extrusionOk="0" h="443" w="65626">
                  <a:moveTo>
                    <a:pt x="216" y="0"/>
                  </a:moveTo>
                  <a:cubicBezTo>
                    <a:pt x="96" y="0"/>
                    <a:pt x="1" y="108"/>
                    <a:pt x="1" y="227"/>
                  </a:cubicBezTo>
                  <a:cubicBezTo>
                    <a:pt x="1" y="347"/>
                    <a:pt x="96" y="443"/>
                    <a:pt x="216" y="443"/>
                  </a:cubicBezTo>
                  <a:lnTo>
                    <a:pt x="65411" y="443"/>
                  </a:lnTo>
                  <a:cubicBezTo>
                    <a:pt x="65530" y="443"/>
                    <a:pt x="65626" y="347"/>
                    <a:pt x="65626" y="227"/>
                  </a:cubicBezTo>
                  <a:cubicBezTo>
                    <a:pt x="65626" y="108"/>
                    <a:pt x="65530" y="0"/>
                    <a:pt x="65411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8" name="Google Shape;1608;p180"/>
            <p:cNvSpPr/>
            <p:nvPr/>
          </p:nvSpPr>
          <p:spPr>
            <a:xfrm>
              <a:off x="1767875" y="2410275"/>
              <a:ext cx="32300" cy="32000"/>
            </a:xfrm>
            <a:custGeom>
              <a:rect b="b" l="l" r="r" t="t"/>
              <a:pathLst>
                <a:path extrusionOk="0" h="1280" w="1292">
                  <a:moveTo>
                    <a:pt x="646" y="1279"/>
                  </a:moveTo>
                  <a:cubicBezTo>
                    <a:pt x="287" y="1279"/>
                    <a:pt x="0" y="992"/>
                    <a:pt x="0" y="646"/>
                  </a:cubicBezTo>
                  <a:cubicBezTo>
                    <a:pt x="0" y="287"/>
                    <a:pt x="287" y="0"/>
                    <a:pt x="646" y="0"/>
                  </a:cubicBezTo>
                  <a:cubicBezTo>
                    <a:pt x="1004" y="0"/>
                    <a:pt x="1291" y="287"/>
                    <a:pt x="1291" y="646"/>
                  </a:cubicBezTo>
                  <a:cubicBezTo>
                    <a:pt x="1291" y="992"/>
                    <a:pt x="1004" y="1279"/>
                    <a:pt x="646" y="1279"/>
                  </a:cubicBezTo>
                  <a:close/>
                </a:path>
              </a:pathLst>
            </a:custGeom>
            <a:solidFill>
              <a:srgbClr val="C0920A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9" name="Google Shape;1609;p180"/>
            <p:cNvSpPr/>
            <p:nvPr/>
          </p:nvSpPr>
          <p:spPr>
            <a:xfrm>
              <a:off x="1601725" y="2410275"/>
              <a:ext cx="32000" cy="32000"/>
            </a:xfrm>
            <a:custGeom>
              <a:rect b="b" l="l" r="r" t="t"/>
              <a:pathLst>
                <a:path extrusionOk="0" h="1280" w="1280">
                  <a:moveTo>
                    <a:pt x="634" y="1279"/>
                  </a:moveTo>
                  <a:cubicBezTo>
                    <a:pt x="287" y="1279"/>
                    <a:pt x="0" y="992"/>
                    <a:pt x="0" y="646"/>
                  </a:cubicBezTo>
                  <a:cubicBezTo>
                    <a:pt x="0" y="287"/>
                    <a:pt x="287" y="0"/>
                    <a:pt x="634" y="0"/>
                  </a:cubicBezTo>
                  <a:cubicBezTo>
                    <a:pt x="992" y="0"/>
                    <a:pt x="1279" y="287"/>
                    <a:pt x="1279" y="646"/>
                  </a:cubicBezTo>
                  <a:cubicBezTo>
                    <a:pt x="1279" y="992"/>
                    <a:pt x="992" y="1279"/>
                    <a:pt x="634" y="1279"/>
                  </a:cubicBezTo>
                  <a:close/>
                </a:path>
              </a:pathLst>
            </a:custGeom>
            <a:solidFill>
              <a:srgbClr val="C0920A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0" name="Google Shape;1610;p180"/>
            <p:cNvSpPr/>
            <p:nvPr/>
          </p:nvSpPr>
          <p:spPr>
            <a:xfrm>
              <a:off x="1760700" y="2275775"/>
              <a:ext cx="28425" cy="109700"/>
            </a:xfrm>
            <a:custGeom>
              <a:rect b="b" l="l" r="r" t="t"/>
              <a:pathLst>
                <a:path extrusionOk="0" h="4388" w="1137">
                  <a:moveTo>
                    <a:pt x="0" y="1"/>
                  </a:moveTo>
                  <a:lnTo>
                    <a:pt x="1136" y="1"/>
                  </a:lnTo>
                  <a:lnTo>
                    <a:pt x="1136" y="4388"/>
                  </a:lnTo>
                  <a:lnTo>
                    <a:pt x="0" y="4388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1" name="Google Shape;1611;p180"/>
            <p:cNvSpPr/>
            <p:nvPr/>
          </p:nvSpPr>
          <p:spPr>
            <a:xfrm>
              <a:off x="1609775" y="2372000"/>
              <a:ext cx="330250" cy="43075"/>
            </a:xfrm>
            <a:custGeom>
              <a:rect b="b" l="l" r="r" t="t"/>
              <a:pathLst>
                <a:path extrusionOk="0" h="1723" w="13210">
                  <a:moveTo>
                    <a:pt x="7113" y="1"/>
                  </a:moveTo>
                  <a:lnTo>
                    <a:pt x="6097" y="1"/>
                  </a:lnTo>
                  <a:cubicBezTo>
                    <a:pt x="5954" y="1"/>
                    <a:pt x="5846" y="109"/>
                    <a:pt x="5846" y="252"/>
                  </a:cubicBezTo>
                  <a:lnTo>
                    <a:pt x="5846" y="718"/>
                  </a:lnTo>
                  <a:lnTo>
                    <a:pt x="670" y="1017"/>
                  </a:lnTo>
                  <a:cubicBezTo>
                    <a:pt x="300" y="1041"/>
                    <a:pt x="1" y="1352"/>
                    <a:pt x="1" y="1722"/>
                  </a:cubicBezTo>
                  <a:lnTo>
                    <a:pt x="1" y="1722"/>
                  </a:lnTo>
                  <a:lnTo>
                    <a:pt x="5846" y="1722"/>
                  </a:lnTo>
                  <a:lnTo>
                    <a:pt x="6300" y="1722"/>
                  </a:lnTo>
                  <a:lnTo>
                    <a:pt x="6910" y="1722"/>
                  </a:lnTo>
                  <a:lnTo>
                    <a:pt x="6910" y="1722"/>
                  </a:lnTo>
                  <a:lnTo>
                    <a:pt x="13210" y="1722"/>
                  </a:lnTo>
                  <a:lnTo>
                    <a:pt x="13210" y="1722"/>
                  </a:lnTo>
                  <a:cubicBezTo>
                    <a:pt x="13210" y="1352"/>
                    <a:pt x="12911" y="1041"/>
                    <a:pt x="12540" y="1017"/>
                  </a:cubicBezTo>
                  <a:lnTo>
                    <a:pt x="7364" y="718"/>
                  </a:lnTo>
                  <a:lnTo>
                    <a:pt x="7364" y="252"/>
                  </a:lnTo>
                  <a:cubicBezTo>
                    <a:pt x="7364" y="109"/>
                    <a:pt x="7257" y="1"/>
                    <a:pt x="7113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2" name="Google Shape;1612;p180"/>
            <p:cNvSpPr/>
            <p:nvPr/>
          </p:nvSpPr>
          <p:spPr>
            <a:xfrm>
              <a:off x="1752025" y="2273100"/>
              <a:ext cx="45750" cy="43350"/>
            </a:xfrm>
            <a:custGeom>
              <a:rect b="b" l="l" r="r" t="t"/>
              <a:pathLst>
                <a:path extrusionOk="0" h="1734" w="1830">
                  <a:moveTo>
                    <a:pt x="1579" y="1734"/>
                  </a:moveTo>
                  <a:lnTo>
                    <a:pt x="252" y="1734"/>
                  </a:lnTo>
                  <a:cubicBezTo>
                    <a:pt x="120" y="1734"/>
                    <a:pt x="1" y="1614"/>
                    <a:pt x="1" y="1483"/>
                  </a:cubicBezTo>
                  <a:lnTo>
                    <a:pt x="1" y="0"/>
                  </a:lnTo>
                  <a:lnTo>
                    <a:pt x="1830" y="0"/>
                  </a:lnTo>
                  <a:lnTo>
                    <a:pt x="1830" y="1483"/>
                  </a:lnTo>
                  <a:cubicBezTo>
                    <a:pt x="1830" y="1614"/>
                    <a:pt x="1722" y="1734"/>
                    <a:pt x="1579" y="1734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3" name="Google Shape;1613;p180"/>
            <p:cNvSpPr/>
            <p:nvPr/>
          </p:nvSpPr>
          <p:spPr>
            <a:xfrm>
              <a:off x="1740675" y="2222000"/>
              <a:ext cx="68450" cy="59500"/>
            </a:xfrm>
            <a:custGeom>
              <a:rect b="b" l="l" r="r" t="t"/>
              <a:pathLst>
                <a:path extrusionOk="0" h="2380" w="2738">
                  <a:moveTo>
                    <a:pt x="2451" y="2379"/>
                  </a:moveTo>
                  <a:lnTo>
                    <a:pt x="299" y="2379"/>
                  </a:lnTo>
                  <a:cubicBezTo>
                    <a:pt x="132" y="2379"/>
                    <a:pt x="1" y="2248"/>
                    <a:pt x="1" y="2092"/>
                  </a:cubicBezTo>
                  <a:lnTo>
                    <a:pt x="1" y="0"/>
                  </a:lnTo>
                  <a:lnTo>
                    <a:pt x="2738" y="0"/>
                  </a:lnTo>
                  <a:lnTo>
                    <a:pt x="2738" y="2092"/>
                  </a:lnTo>
                  <a:cubicBezTo>
                    <a:pt x="2738" y="2248"/>
                    <a:pt x="2606" y="2379"/>
                    <a:pt x="2451" y="2379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4" name="Google Shape;1614;p180"/>
            <p:cNvSpPr/>
            <p:nvPr/>
          </p:nvSpPr>
          <p:spPr>
            <a:xfrm>
              <a:off x="1683300" y="2191225"/>
              <a:ext cx="183200" cy="31100"/>
            </a:xfrm>
            <a:custGeom>
              <a:rect b="b" l="l" r="r" t="t"/>
              <a:pathLst>
                <a:path extrusionOk="0" h="1244" w="7328">
                  <a:moveTo>
                    <a:pt x="6097" y="1243"/>
                  </a:moveTo>
                  <a:lnTo>
                    <a:pt x="1232" y="1243"/>
                  </a:lnTo>
                  <a:cubicBezTo>
                    <a:pt x="550" y="1243"/>
                    <a:pt x="0" y="681"/>
                    <a:pt x="0" y="0"/>
                  </a:cubicBezTo>
                  <a:lnTo>
                    <a:pt x="0" y="0"/>
                  </a:lnTo>
                  <a:lnTo>
                    <a:pt x="7328" y="0"/>
                  </a:lnTo>
                  <a:lnTo>
                    <a:pt x="7328" y="0"/>
                  </a:lnTo>
                  <a:cubicBezTo>
                    <a:pt x="7328" y="681"/>
                    <a:pt x="6778" y="1243"/>
                    <a:pt x="6097" y="1243"/>
                  </a:cubicBez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5" name="Google Shape;1615;p180"/>
            <p:cNvSpPr/>
            <p:nvPr/>
          </p:nvSpPr>
          <p:spPr>
            <a:xfrm>
              <a:off x="1912500" y="2426400"/>
              <a:ext cx="32000" cy="15875"/>
            </a:xfrm>
            <a:custGeom>
              <a:rect b="b" l="l" r="r" t="t"/>
              <a:pathLst>
                <a:path extrusionOk="0" h="635" w="1280">
                  <a:moveTo>
                    <a:pt x="1" y="1"/>
                  </a:moveTo>
                  <a:cubicBezTo>
                    <a:pt x="1" y="347"/>
                    <a:pt x="288" y="634"/>
                    <a:pt x="646" y="634"/>
                  </a:cubicBezTo>
                  <a:cubicBezTo>
                    <a:pt x="993" y="634"/>
                    <a:pt x="1280" y="347"/>
                    <a:pt x="1280" y="1"/>
                  </a:cubicBezTo>
                  <a:close/>
                </a:path>
              </a:pathLst>
            </a:custGeom>
            <a:solidFill>
              <a:srgbClr val="C0920A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6" name="Google Shape;1616;p180"/>
            <p:cNvSpPr/>
            <p:nvPr/>
          </p:nvSpPr>
          <p:spPr>
            <a:xfrm>
              <a:off x="1912500" y="2410275"/>
              <a:ext cx="32000" cy="16150"/>
            </a:xfrm>
            <a:custGeom>
              <a:rect b="b" l="l" r="r" t="t"/>
              <a:pathLst>
                <a:path extrusionOk="0" h="646" w="1280">
                  <a:moveTo>
                    <a:pt x="646" y="0"/>
                  </a:moveTo>
                  <a:cubicBezTo>
                    <a:pt x="288" y="0"/>
                    <a:pt x="1" y="287"/>
                    <a:pt x="1" y="646"/>
                  </a:cubicBezTo>
                  <a:lnTo>
                    <a:pt x="1280" y="646"/>
                  </a:lnTo>
                  <a:cubicBezTo>
                    <a:pt x="1280" y="287"/>
                    <a:pt x="993" y="0"/>
                    <a:pt x="646" y="0"/>
                  </a:cubicBezTo>
                  <a:close/>
                </a:path>
              </a:pathLst>
            </a:custGeom>
            <a:solidFill>
              <a:srgbClr val="C0920A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7" name="Google Shape;1617;p180"/>
            <p:cNvSpPr/>
            <p:nvPr/>
          </p:nvSpPr>
          <p:spPr>
            <a:xfrm>
              <a:off x="1767875" y="2410275"/>
              <a:ext cx="32300" cy="16150"/>
            </a:xfrm>
            <a:custGeom>
              <a:rect b="b" l="l" r="r" t="t"/>
              <a:pathLst>
                <a:path extrusionOk="0" h="646" w="1292">
                  <a:moveTo>
                    <a:pt x="646" y="0"/>
                  </a:moveTo>
                  <a:cubicBezTo>
                    <a:pt x="299" y="0"/>
                    <a:pt x="0" y="287"/>
                    <a:pt x="12" y="646"/>
                  </a:cubicBezTo>
                  <a:lnTo>
                    <a:pt x="1291" y="646"/>
                  </a:lnTo>
                  <a:cubicBezTo>
                    <a:pt x="1291" y="287"/>
                    <a:pt x="1004" y="0"/>
                    <a:pt x="646" y="0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8" name="Google Shape;1618;p180"/>
            <p:cNvSpPr/>
            <p:nvPr/>
          </p:nvSpPr>
          <p:spPr>
            <a:xfrm>
              <a:off x="1601725" y="2410275"/>
              <a:ext cx="32000" cy="16150"/>
            </a:xfrm>
            <a:custGeom>
              <a:rect b="b" l="l" r="r" t="t"/>
              <a:pathLst>
                <a:path extrusionOk="0" h="646" w="1280">
                  <a:moveTo>
                    <a:pt x="634" y="0"/>
                  </a:moveTo>
                  <a:cubicBezTo>
                    <a:pt x="287" y="0"/>
                    <a:pt x="0" y="287"/>
                    <a:pt x="0" y="646"/>
                  </a:cubicBezTo>
                  <a:lnTo>
                    <a:pt x="1279" y="646"/>
                  </a:lnTo>
                  <a:cubicBezTo>
                    <a:pt x="1279" y="287"/>
                    <a:pt x="992" y="0"/>
                    <a:pt x="634" y="0"/>
                  </a:cubicBezTo>
                  <a:close/>
                </a:path>
              </a:pathLst>
            </a:custGeom>
            <a:solidFill>
              <a:srgbClr val="C0920A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9" name="Google Shape;1619;p180"/>
            <p:cNvSpPr/>
            <p:nvPr/>
          </p:nvSpPr>
          <p:spPr>
            <a:xfrm>
              <a:off x="1797750" y="2218700"/>
              <a:ext cx="11375" cy="59500"/>
            </a:xfrm>
            <a:custGeom>
              <a:rect b="b" l="l" r="r" t="t"/>
              <a:pathLst>
                <a:path extrusionOk="0" h="2380" w="455">
                  <a:moveTo>
                    <a:pt x="1" y="1"/>
                  </a:moveTo>
                  <a:lnTo>
                    <a:pt x="1" y="2380"/>
                  </a:lnTo>
                  <a:lnTo>
                    <a:pt x="180" y="2380"/>
                  </a:lnTo>
                  <a:cubicBezTo>
                    <a:pt x="335" y="2380"/>
                    <a:pt x="455" y="2260"/>
                    <a:pt x="455" y="2105"/>
                  </a:cubicBezTo>
                  <a:lnTo>
                    <a:pt x="455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0" name="Google Shape;1620;p180"/>
            <p:cNvSpPr/>
            <p:nvPr/>
          </p:nvSpPr>
          <p:spPr>
            <a:xfrm>
              <a:off x="1786400" y="2278175"/>
              <a:ext cx="11375" cy="35000"/>
            </a:xfrm>
            <a:custGeom>
              <a:rect b="b" l="l" r="r" t="t"/>
              <a:pathLst>
                <a:path extrusionOk="0" h="1400" w="455">
                  <a:moveTo>
                    <a:pt x="0" y="1"/>
                  </a:moveTo>
                  <a:lnTo>
                    <a:pt x="0" y="1399"/>
                  </a:lnTo>
                  <a:lnTo>
                    <a:pt x="192" y="1399"/>
                  </a:lnTo>
                  <a:cubicBezTo>
                    <a:pt x="335" y="1399"/>
                    <a:pt x="455" y="1280"/>
                    <a:pt x="455" y="1124"/>
                  </a:cubicBezTo>
                  <a:lnTo>
                    <a:pt x="455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1" name="Google Shape;1621;p180"/>
            <p:cNvSpPr/>
            <p:nvPr/>
          </p:nvSpPr>
          <p:spPr>
            <a:xfrm>
              <a:off x="1556600" y="1719950"/>
              <a:ext cx="231325" cy="471300"/>
            </a:xfrm>
            <a:custGeom>
              <a:rect b="b" l="l" r="r" t="t"/>
              <a:pathLst>
                <a:path extrusionOk="0" h="18852" w="9253">
                  <a:moveTo>
                    <a:pt x="8906" y="0"/>
                  </a:moveTo>
                  <a:cubicBezTo>
                    <a:pt x="8559" y="0"/>
                    <a:pt x="8224" y="144"/>
                    <a:pt x="7973" y="395"/>
                  </a:cubicBezTo>
                  <a:cubicBezTo>
                    <a:pt x="7806" y="574"/>
                    <a:pt x="7686" y="789"/>
                    <a:pt x="7627" y="1040"/>
                  </a:cubicBezTo>
                  <a:lnTo>
                    <a:pt x="5140" y="12480"/>
                  </a:lnTo>
                  <a:lnTo>
                    <a:pt x="5594" y="16162"/>
                  </a:lnTo>
                  <a:lnTo>
                    <a:pt x="1351" y="16162"/>
                  </a:lnTo>
                  <a:cubicBezTo>
                    <a:pt x="598" y="16162"/>
                    <a:pt x="0" y="16759"/>
                    <a:pt x="0" y="17500"/>
                  </a:cubicBezTo>
                  <a:cubicBezTo>
                    <a:pt x="0" y="18253"/>
                    <a:pt x="610" y="18851"/>
                    <a:pt x="1351" y="18851"/>
                  </a:cubicBezTo>
                  <a:lnTo>
                    <a:pt x="7686" y="18851"/>
                  </a:lnTo>
                  <a:lnTo>
                    <a:pt x="9252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2" name="Google Shape;1622;p180"/>
            <p:cNvSpPr/>
            <p:nvPr/>
          </p:nvSpPr>
          <p:spPr>
            <a:xfrm>
              <a:off x="1709300" y="1719950"/>
              <a:ext cx="281525" cy="471300"/>
            </a:xfrm>
            <a:custGeom>
              <a:rect b="b" l="l" r="r" t="t"/>
              <a:pathLst>
                <a:path extrusionOk="0" h="18852" w="11261">
                  <a:moveTo>
                    <a:pt x="3144" y="0"/>
                  </a:moveTo>
                  <a:cubicBezTo>
                    <a:pt x="2845" y="0"/>
                    <a:pt x="2582" y="215"/>
                    <a:pt x="2523" y="502"/>
                  </a:cubicBezTo>
                  <a:lnTo>
                    <a:pt x="108" y="12026"/>
                  </a:lnTo>
                  <a:cubicBezTo>
                    <a:pt x="12" y="12492"/>
                    <a:pt x="0" y="12958"/>
                    <a:pt x="84" y="13424"/>
                  </a:cubicBezTo>
                  <a:lnTo>
                    <a:pt x="969" y="18337"/>
                  </a:lnTo>
                  <a:cubicBezTo>
                    <a:pt x="1028" y="18636"/>
                    <a:pt x="1279" y="18851"/>
                    <a:pt x="1578" y="18851"/>
                  </a:cubicBezTo>
                  <a:lnTo>
                    <a:pt x="10555" y="18851"/>
                  </a:lnTo>
                  <a:cubicBezTo>
                    <a:pt x="10938" y="18851"/>
                    <a:pt x="11237" y="18504"/>
                    <a:pt x="11177" y="18122"/>
                  </a:cubicBezTo>
                  <a:lnTo>
                    <a:pt x="10197" y="12061"/>
                  </a:lnTo>
                  <a:cubicBezTo>
                    <a:pt x="10197" y="12014"/>
                    <a:pt x="10197" y="11954"/>
                    <a:pt x="10197" y="11906"/>
                  </a:cubicBezTo>
                  <a:lnTo>
                    <a:pt x="11237" y="694"/>
                  </a:lnTo>
                  <a:cubicBezTo>
                    <a:pt x="11261" y="323"/>
                    <a:pt x="10974" y="0"/>
                    <a:pt x="10603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23" name="Google Shape;1623;p180"/>
          <p:cNvSpPr txBox="1"/>
          <p:nvPr>
            <p:ph type="ctrTitle"/>
          </p:nvPr>
        </p:nvSpPr>
        <p:spPr>
          <a:xfrm>
            <a:off x="1193066" y="653991"/>
            <a:ext cx="6456000" cy="295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3500"/>
              <a:t>ЦИКЛИ</a:t>
            </a:r>
            <a:endParaRPr sz="3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3500"/>
              <a:t> </a:t>
            </a:r>
            <a:r>
              <a:rPr lang="uk" sz="3500" u="sng">
                <a:solidFill>
                  <a:srgbClr val="FFFFFF"/>
                </a:solidFill>
              </a:rPr>
              <a:t>С++</a:t>
            </a:r>
            <a:endParaRPr sz="3500" u="sng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8" name="Shape 1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9" name="Google Shape;1629;p181"/>
          <p:cNvPicPr preferRelativeResize="0"/>
          <p:nvPr/>
        </p:nvPicPr>
        <p:blipFill rotWithShape="1">
          <a:blip r:embed="rId3">
            <a:alphaModFix/>
          </a:blip>
          <a:srcRect b="0" l="9083" r="15847" t="0"/>
          <a:stretch/>
        </p:blipFill>
        <p:spPr>
          <a:xfrm>
            <a:off x="966089" y="1615530"/>
            <a:ext cx="2740800" cy="2051935"/>
          </a:xfrm>
          <a:prstGeom prst="rect">
            <a:avLst/>
          </a:prstGeom>
          <a:noFill/>
          <a:ln>
            <a:noFill/>
          </a:ln>
        </p:spPr>
      </p:pic>
      <p:sp>
        <p:nvSpPr>
          <p:cNvPr id="1630" name="Google Shape;1630;p181"/>
          <p:cNvSpPr txBox="1"/>
          <p:nvPr/>
        </p:nvSpPr>
        <p:spPr>
          <a:xfrm>
            <a:off x="623400" y="6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i="0" lang="uk" sz="36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Цикли</a:t>
            </a:r>
            <a:endParaRPr i="0" sz="3600" u="none" cap="none" strike="noStrike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631" name="Google Shape;1631;p181"/>
          <p:cNvSpPr txBox="1"/>
          <p:nvPr/>
        </p:nvSpPr>
        <p:spPr>
          <a:xfrm>
            <a:off x="5210888" y="1385156"/>
            <a:ext cx="3378600" cy="158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42225" lIns="0" spcFirstLastPara="1" rIns="142225" wrap="square" tIns="1422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i="0" lang="uk" sz="21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Знаємо кількість повторень </a:t>
            </a:r>
            <a:endParaRPr i="0" sz="21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i="0" sz="21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i="0" lang="uk" sz="21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for(i=1; i&lt;=10; i++)</a:t>
            </a:r>
            <a:endParaRPr i="0" sz="21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632" name="Google Shape;1632;p181"/>
          <p:cNvSpPr txBox="1"/>
          <p:nvPr/>
        </p:nvSpPr>
        <p:spPr>
          <a:xfrm>
            <a:off x="5086018" y="3531875"/>
            <a:ext cx="3378600" cy="161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42225" lIns="0" spcFirstLastPara="1" rIns="142225" wrap="square" tIns="1422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i="0" lang="uk" sz="22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Знаємо умову, за якою повторювати </a:t>
            </a:r>
            <a:endParaRPr i="0" sz="22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i="0" lang="uk" sz="22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i=1;</a:t>
            </a:r>
            <a:endParaRPr i="0" sz="22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i="0" lang="uk" sz="22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while(i&lt;=10)</a:t>
            </a:r>
            <a:endParaRPr i="0" sz="22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i="0" lang="uk" sz="22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{i++;</a:t>
            </a:r>
            <a:endParaRPr i="0" sz="22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i="0" lang="uk" sz="22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i="0" sz="22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633" name="Google Shape;1633;p181"/>
          <p:cNvSpPr txBox="1"/>
          <p:nvPr/>
        </p:nvSpPr>
        <p:spPr>
          <a:xfrm>
            <a:off x="4042650" y="1796373"/>
            <a:ext cx="1058700" cy="1064100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uk" sz="2900">
                <a:latin typeface="Oswald"/>
                <a:ea typeface="Oswald"/>
                <a:cs typeface="Oswald"/>
                <a:sym typeface="Oswald"/>
              </a:rPr>
              <a:t>for()</a:t>
            </a:r>
            <a:endParaRPr sz="29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634" name="Google Shape;1634;p181"/>
          <p:cNvSpPr txBox="1"/>
          <p:nvPr/>
        </p:nvSpPr>
        <p:spPr>
          <a:xfrm>
            <a:off x="4042650" y="3531873"/>
            <a:ext cx="1058700" cy="1064100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uk" sz="2700">
                <a:latin typeface="Oswald"/>
                <a:ea typeface="Oswald"/>
                <a:cs typeface="Oswald"/>
                <a:sym typeface="Oswald"/>
              </a:rPr>
              <a:t>while()</a:t>
            </a:r>
            <a:endParaRPr sz="2700"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9" name="Shape 1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0" name="Google Shape;1640;p182"/>
          <p:cNvSpPr txBox="1"/>
          <p:nvPr/>
        </p:nvSpPr>
        <p:spPr>
          <a:xfrm>
            <a:off x="2438900" y="327900"/>
            <a:ext cx="6642300" cy="5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i="0" lang="uk" sz="45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Цикл з умовою</a:t>
            </a:r>
            <a:endParaRPr i="0" sz="4500" u="none" cap="none" strike="noStrike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641" name="Google Shape;1641;p1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6950" y="1694181"/>
            <a:ext cx="2023350" cy="2248163"/>
          </a:xfrm>
          <a:prstGeom prst="rect">
            <a:avLst/>
          </a:prstGeom>
          <a:noFill/>
          <a:ln>
            <a:noFill/>
          </a:ln>
        </p:spPr>
      </p:pic>
      <p:sp>
        <p:nvSpPr>
          <p:cNvPr id="1642" name="Google Shape;1642;p182"/>
          <p:cNvSpPr txBox="1"/>
          <p:nvPr/>
        </p:nvSpPr>
        <p:spPr>
          <a:xfrm>
            <a:off x="2438894" y="1082265"/>
            <a:ext cx="5593500" cy="15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i="0" lang="uk" sz="2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while()</a:t>
            </a:r>
            <a:endParaRPr i="0" sz="24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i="0" lang="uk" sz="2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{</a:t>
            </a:r>
            <a:endParaRPr i="0" sz="24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i="0" lang="uk" sz="2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	Повторення дії або блоку дій </a:t>
            </a:r>
            <a:endParaRPr i="0" sz="24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uk" sz="2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поки умова істинна</a:t>
            </a:r>
            <a:endParaRPr i="0" sz="24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i="0" lang="uk" sz="2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}</a:t>
            </a:r>
            <a:endParaRPr i="0" sz="24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43" name="Google Shape;1643;p182"/>
          <p:cNvSpPr txBox="1"/>
          <p:nvPr/>
        </p:nvSpPr>
        <p:spPr>
          <a:xfrm>
            <a:off x="5206807" y="2599375"/>
            <a:ext cx="3937200" cy="31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i="0" sz="20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uk" sz="20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int i=1;</a:t>
            </a:r>
            <a:endParaRPr i="0" sz="20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uk" sz="20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while(i&lt;=3)</a:t>
            </a:r>
            <a:endParaRPr i="0" sz="20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uk" sz="20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i="0" sz="20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uk" sz="20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i++;</a:t>
            </a:r>
            <a:endParaRPr i="0" sz="20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uk" sz="20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cout&lt;&lt;i&lt;&lt;" ";</a:t>
            </a:r>
            <a:endParaRPr i="0" sz="20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uk" sz="20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i="0" sz="20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8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9" name="Google Shape;1649;p1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90776" y="1475574"/>
            <a:ext cx="2423614" cy="1817700"/>
          </a:xfrm>
          <a:prstGeom prst="rect">
            <a:avLst/>
          </a:prstGeom>
          <a:noFill/>
          <a:ln>
            <a:noFill/>
          </a:ln>
        </p:spPr>
      </p:pic>
      <p:sp>
        <p:nvSpPr>
          <p:cNvPr id="1650" name="Google Shape;1650;p183"/>
          <p:cNvSpPr txBox="1"/>
          <p:nvPr/>
        </p:nvSpPr>
        <p:spPr>
          <a:xfrm>
            <a:off x="3813925" y="327900"/>
            <a:ext cx="3673800" cy="919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0" lang="uk" sz="3200" u="none" cap="none" strike="noStrik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Цикл з параметром</a:t>
            </a:r>
            <a:endParaRPr i="0" sz="3200" u="none" cap="none" strike="noStrike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i="0" sz="3200" u="none" cap="none" strike="noStrike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651" name="Google Shape;1651;p183"/>
          <p:cNvSpPr txBox="1"/>
          <p:nvPr/>
        </p:nvSpPr>
        <p:spPr>
          <a:xfrm>
            <a:off x="4393599" y="1247326"/>
            <a:ext cx="3673800" cy="181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uk" sz="2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for </a:t>
            </a:r>
            <a:r>
              <a:rPr i="0" lang="uk" sz="21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( ; ; ) {</a:t>
            </a:r>
            <a:endParaRPr i="0" sz="21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i="0" lang="uk" sz="21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	Повторення дії або блоку дій</a:t>
            </a:r>
            <a:endParaRPr i="0" sz="21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uk" sz="21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певну кількість разів </a:t>
            </a:r>
            <a:endParaRPr i="0" sz="21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i="0" lang="uk" sz="21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}</a:t>
            </a:r>
            <a:endParaRPr i="0" sz="2100" u="none" cap="none" strike="noStrik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52" name="Google Shape;1652;p183"/>
          <p:cNvSpPr txBox="1"/>
          <p:nvPr/>
        </p:nvSpPr>
        <p:spPr>
          <a:xfrm>
            <a:off x="4050710" y="2844443"/>
            <a:ext cx="4857000" cy="180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i="0" sz="20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uk" sz="20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int i;</a:t>
            </a:r>
            <a:endParaRPr i="0" sz="20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uk" sz="20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for(i=1;i&lt;=10;i++)</a:t>
            </a:r>
            <a:endParaRPr i="0" sz="20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uk" sz="20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i="0" sz="20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uk" sz="20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cout&lt;&lt;i&lt;&lt;" "&lt;&lt;i*i&lt;&lt;endl;</a:t>
            </a:r>
            <a:endParaRPr i="0" sz="20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uk" sz="2000" u="none" cap="none" strike="noStrike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i="0" sz="20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i="0" sz="2000" u="none" cap="none" strike="noStrike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7" name="Shape 1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8" name="Google Shape;1658;p1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2383" y="1611765"/>
            <a:ext cx="2569600" cy="1919974"/>
          </a:xfrm>
          <a:prstGeom prst="rect">
            <a:avLst/>
          </a:prstGeom>
          <a:noFill/>
          <a:ln>
            <a:noFill/>
          </a:ln>
        </p:spPr>
      </p:pic>
      <p:sp>
        <p:nvSpPr>
          <p:cNvPr id="1659" name="Google Shape;1659;p184"/>
          <p:cNvSpPr txBox="1"/>
          <p:nvPr>
            <p:ph type="title"/>
          </p:nvPr>
        </p:nvSpPr>
        <p:spPr>
          <a:xfrm>
            <a:off x="4500925" y="1307388"/>
            <a:ext cx="3056100" cy="132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3600"/>
              <a:t>do while</a:t>
            </a:r>
            <a:endParaRPr sz="3600"/>
          </a:p>
        </p:txBody>
      </p:sp>
      <p:pic>
        <p:nvPicPr>
          <p:cNvPr id="1660" name="Google Shape;1660;p184"/>
          <p:cNvPicPr preferRelativeResize="0"/>
          <p:nvPr/>
        </p:nvPicPr>
        <p:blipFill rotWithShape="1">
          <a:blip r:embed="rId4">
            <a:alphaModFix/>
          </a:blip>
          <a:srcRect b="34472" l="13599" r="32984" t="43676"/>
          <a:stretch/>
        </p:blipFill>
        <p:spPr>
          <a:xfrm>
            <a:off x="4517776" y="2410574"/>
            <a:ext cx="3252625" cy="211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5" name="Shape 1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6" name="Google Shape;1666;p185"/>
          <p:cNvSpPr txBox="1"/>
          <p:nvPr>
            <p:ph type="title"/>
          </p:nvPr>
        </p:nvSpPr>
        <p:spPr>
          <a:xfrm>
            <a:off x="1308054" y="392775"/>
            <a:ext cx="5537100" cy="108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3600">
                <a:latin typeface="Roboto"/>
                <a:ea typeface="Roboto"/>
                <a:cs typeface="Roboto"/>
                <a:sym typeface="Roboto"/>
              </a:rPr>
              <a:t>do while</a:t>
            </a:r>
            <a:endParaRPr sz="36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67" name="Google Shape;1667;p185"/>
          <p:cNvPicPr preferRelativeResize="0"/>
          <p:nvPr/>
        </p:nvPicPr>
        <p:blipFill rotWithShape="1">
          <a:blip r:embed="rId3">
            <a:alphaModFix/>
          </a:blip>
          <a:srcRect b="4951" l="0" r="0" t="0"/>
          <a:stretch/>
        </p:blipFill>
        <p:spPr>
          <a:xfrm>
            <a:off x="822926" y="785197"/>
            <a:ext cx="2818175" cy="363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8" name="Google Shape;1668;p185"/>
          <p:cNvPicPr preferRelativeResize="0"/>
          <p:nvPr/>
        </p:nvPicPr>
        <p:blipFill rotWithShape="1">
          <a:blip r:embed="rId4">
            <a:alphaModFix/>
          </a:blip>
          <a:srcRect b="26628" l="15754" r="25766" t="27396"/>
          <a:stretch/>
        </p:blipFill>
        <p:spPr>
          <a:xfrm>
            <a:off x="4769894" y="1290550"/>
            <a:ext cx="2987226" cy="3131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3" name="Shape 1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4" name="Google Shape;1674;p186"/>
          <p:cNvSpPr txBox="1"/>
          <p:nvPr/>
        </p:nvSpPr>
        <p:spPr>
          <a:xfrm>
            <a:off x="2203303" y="281698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uk" sz="24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Алгоритмічні структури</a:t>
            </a:r>
            <a:endParaRPr sz="24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675" name="Google Shape;1675;p186"/>
          <p:cNvSpPr txBox="1"/>
          <p:nvPr/>
        </p:nvSpPr>
        <p:spPr>
          <a:xfrm>
            <a:off x="1000913" y="1002600"/>
            <a:ext cx="1930800" cy="381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uk" u="none" cap="none" strike="noStrik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ЛІНІЙНА</a:t>
            </a:r>
            <a:endParaRPr b="1" i="0" u="none" cap="none" strike="noStrike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676" name="Google Shape;1676;p186"/>
          <p:cNvSpPr txBox="1"/>
          <p:nvPr/>
        </p:nvSpPr>
        <p:spPr>
          <a:xfrm>
            <a:off x="3464036" y="1002600"/>
            <a:ext cx="1930800" cy="381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uk" u="none" cap="none" strike="noStrik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УМОВНА</a:t>
            </a:r>
            <a:endParaRPr b="1" i="0" u="none" cap="none" strike="noStrike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677" name="Google Shape;1677;p186"/>
          <p:cNvSpPr txBox="1"/>
          <p:nvPr/>
        </p:nvSpPr>
        <p:spPr>
          <a:xfrm>
            <a:off x="6042050" y="1002600"/>
            <a:ext cx="1930800" cy="381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uk" u="none" cap="none" strike="noStrike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ЦИКЛІЧНА</a:t>
            </a:r>
            <a:endParaRPr b="1" i="0" u="none" cap="none" strike="noStrike">
              <a:solidFill>
                <a:srgbClr val="000000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678" name="Google Shape;1678;p186"/>
          <p:cNvPicPr preferRelativeResize="0"/>
          <p:nvPr/>
        </p:nvPicPr>
        <p:blipFill rotWithShape="1">
          <a:blip r:embed="rId3">
            <a:alphaModFix/>
          </a:blip>
          <a:srcRect b="28912" l="8716" r="18767" t="30251"/>
          <a:stretch/>
        </p:blipFill>
        <p:spPr>
          <a:xfrm>
            <a:off x="867174" y="3019356"/>
            <a:ext cx="1939764" cy="12291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9" name="Google Shape;1679;p186"/>
          <p:cNvPicPr preferRelativeResize="0"/>
          <p:nvPr/>
        </p:nvPicPr>
        <p:blipFill rotWithShape="1">
          <a:blip r:embed="rId4">
            <a:alphaModFix/>
          </a:blip>
          <a:srcRect b="54851" l="12893" r="5865" t="4312"/>
          <a:stretch/>
        </p:blipFill>
        <p:spPr>
          <a:xfrm>
            <a:off x="3404996" y="3218813"/>
            <a:ext cx="1723353" cy="11550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0" name="Google Shape;1680;p186"/>
          <p:cNvPicPr preferRelativeResize="0"/>
          <p:nvPr/>
        </p:nvPicPr>
        <p:blipFill rotWithShape="1">
          <a:blip r:embed="rId5">
            <a:alphaModFix/>
          </a:blip>
          <a:srcRect b="39258" l="30598" r="30718" t="2693"/>
          <a:stretch/>
        </p:blipFill>
        <p:spPr>
          <a:xfrm>
            <a:off x="5845450" y="3112325"/>
            <a:ext cx="2127394" cy="134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1" name="Google Shape;1681;p186"/>
          <p:cNvPicPr preferRelativeResize="0"/>
          <p:nvPr/>
        </p:nvPicPr>
        <p:blipFill rotWithShape="1">
          <a:blip r:embed="rId6">
            <a:alphaModFix/>
          </a:blip>
          <a:srcRect b="0" l="0" r="0" t="11613"/>
          <a:stretch/>
        </p:blipFill>
        <p:spPr>
          <a:xfrm>
            <a:off x="1108381" y="1532388"/>
            <a:ext cx="6642094" cy="15382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6" name="Shape 1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7" name="Google Shape;1687;p187"/>
          <p:cNvPicPr preferRelativeResize="0"/>
          <p:nvPr/>
        </p:nvPicPr>
        <p:blipFill rotWithShape="1">
          <a:blip r:embed="rId3">
            <a:alphaModFix/>
          </a:blip>
          <a:srcRect b="4525" l="0" r="0" t="0"/>
          <a:stretch/>
        </p:blipFill>
        <p:spPr>
          <a:xfrm>
            <a:off x="1181525" y="57150"/>
            <a:ext cx="6412392" cy="45404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8" name="Google Shape;1688;p1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678606">
            <a:off x="6410839" y="3506775"/>
            <a:ext cx="2563197" cy="86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9" name="Google Shape;1689;p1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731429">
            <a:off x="80682" y="3489461"/>
            <a:ext cx="2451761" cy="8677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0" name="Google Shape;1690;p187"/>
          <p:cNvPicPr preferRelativeResize="0"/>
          <p:nvPr/>
        </p:nvPicPr>
        <p:blipFill rotWithShape="1">
          <a:blip r:embed="rId4">
            <a:alphaModFix/>
          </a:blip>
          <a:srcRect b="0" l="0" r="0" t="16798"/>
          <a:stretch/>
        </p:blipFill>
        <p:spPr>
          <a:xfrm>
            <a:off x="2660350" y="4444416"/>
            <a:ext cx="3674200" cy="7932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1" name="Google Shape;1691;p187"/>
          <p:cNvPicPr preferRelativeResize="0"/>
          <p:nvPr/>
        </p:nvPicPr>
        <p:blipFill rotWithShape="1">
          <a:blip r:embed="rId5">
            <a:alphaModFix/>
          </a:blip>
          <a:srcRect b="56257" l="38453" r="32795" t="0"/>
          <a:stretch/>
        </p:blipFill>
        <p:spPr>
          <a:xfrm rot="571570">
            <a:off x="6906550" y="587247"/>
            <a:ext cx="1211127" cy="10145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2" name="Google Shape;1692;p187"/>
          <p:cNvPicPr preferRelativeResize="0"/>
          <p:nvPr/>
        </p:nvPicPr>
        <p:blipFill rotWithShape="1">
          <a:blip r:embed="rId5">
            <a:alphaModFix/>
          </a:blip>
          <a:srcRect b="56257" l="38453" r="32795" t="0"/>
          <a:stretch/>
        </p:blipFill>
        <p:spPr>
          <a:xfrm rot="-1194159">
            <a:off x="740380" y="499243"/>
            <a:ext cx="1172267" cy="1066975"/>
          </a:xfrm>
          <a:prstGeom prst="rect">
            <a:avLst/>
          </a:prstGeom>
          <a:noFill/>
          <a:ln>
            <a:noFill/>
          </a:ln>
        </p:spPr>
      </p:pic>
      <p:sp>
        <p:nvSpPr>
          <p:cNvPr id="1693" name="Google Shape;1693;p187"/>
          <p:cNvSpPr txBox="1"/>
          <p:nvPr/>
        </p:nvSpPr>
        <p:spPr>
          <a:xfrm rot="-280672">
            <a:off x="3085918" y="4423921"/>
            <a:ext cx="2795713" cy="36045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>
                <a:latin typeface="Roboto"/>
                <a:ea typeface="Roboto"/>
                <a:cs typeface="Roboto"/>
                <a:sym typeface="Roboto"/>
              </a:rPr>
              <a:t>Типи даних. Структура.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>
                <a:latin typeface="Roboto"/>
                <a:ea typeface="Roboto"/>
                <a:cs typeface="Roboto"/>
                <a:sym typeface="Roboto"/>
              </a:rPr>
              <a:t>Оператори. Операції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94" name="Google Shape;1694;p187"/>
          <p:cNvSpPr txBox="1"/>
          <p:nvPr/>
        </p:nvSpPr>
        <p:spPr>
          <a:xfrm rot="-1061284">
            <a:off x="760393" y="3477922"/>
            <a:ext cx="2707393" cy="48083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>
                <a:latin typeface="Roboto"/>
                <a:ea typeface="Roboto"/>
                <a:cs typeface="Roboto"/>
                <a:sym typeface="Roboto"/>
              </a:rPr>
              <a:t>Умови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95" name="Google Shape;1695;p187"/>
          <p:cNvSpPr txBox="1"/>
          <p:nvPr/>
        </p:nvSpPr>
        <p:spPr>
          <a:xfrm rot="342687">
            <a:off x="7116303" y="3836458"/>
            <a:ext cx="1992592" cy="45766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>
                <a:latin typeface="Roboto"/>
                <a:ea typeface="Roboto"/>
                <a:cs typeface="Roboto"/>
                <a:sym typeface="Roboto"/>
              </a:rPr>
              <a:t>Цикли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96" name="Google Shape;1696;p187"/>
          <p:cNvSpPr txBox="1"/>
          <p:nvPr/>
        </p:nvSpPr>
        <p:spPr>
          <a:xfrm rot="-1283388">
            <a:off x="989847" y="743459"/>
            <a:ext cx="1015873" cy="49085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>
                <a:latin typeface="Roboto"/>
                <a:ea typeface="Roboto"/>
                <a:cs typeface="Roboto"/>
                <a:sym typeface="Roboto"/>
              </a:rPr>
              <a:t>Масиви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97" name="Google Shape;1697;p187"/>
          <p:cNvSpPr txBox="1"/>
          <p:nvPr/>
        </p:nvSpPr>
        <p:spPr>
          <a:xfrm rot="541716">
            <a:off x="7134897" y="863491"/>
            <a:ext cx="1452901" cy="46223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>
                <a:latin typeface="Roboto"/>
                <a:ea typeface="Roboto"/>
                <a:cs typeface="Roboto"/>
                <a:sym typeface="Roboto"/>
              </a:rPr>
              <a:t>Рядки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1" name="Shape 1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02" name="Google Shape;1702;p188"/>
          <p:cNvGrpSpPr/>
          <p:nvPr/>
        </p:nvGrpSpPr>
        <p:grpSpPr>
          <a:xfrm>
            <a:off x="4573309" y="1394291"/>
            <a:ext cx="4775932" cy="2954327"/>
            <a:chOff x="819350" y="1151725"/>
            <a:chExt cx="1640650" cy="1290550"/>
          </a:xfrm>
        </p:grpSpPr>
        <p:sp>
          <p:nvSpPr>
            <p:cNvPr id="1703" name="Google Shape;1703;p188"/>
            <p:cNvSpPr/>
            <p:nvPr/>
          </p:nvSpPr>
          <p:spPr>
            <a:xfrm>
              <a:off x="1970475" y="1400475"/>
              <a:ext cx="341300" cy="57725"/>
            </a:xfrm>
            <a:custGeom>
              <a:rect b="b" l="l" r="r" t="t"/>
              <a:pathLst>
                <a:path extrusionOk="0" h="2309" w="13652">
                  <a:moveTo>
                    <a:pt x="1" y="1"/>
                  </a:moveTo>
                  <a:lnTo>
                    <a:pt x="1" y="2308"/>
                  </a:lnTo>
                  <a:lnTo>
                    <a:pt x="13652" y="2308"/>
                  </a:lnTo>
                  <a:lnTo>
                    <a:pt x="13652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5"/>
                </a:solidFill>
              </a:endParaRPr>
            </a:p>
          </p:txBody>
        </p:sp>
        <p:sp>
          <p:nvSpPr>
            <p:cNvPr id="1704" name="Google Shape;1704;p188"/>
            <p:cNvSpPr/>
            <p:nvPr/>
          </p:nvSpPr>
          <p:spPr>
            <a:xfrm>
              <a:off x="1970475" y="1458175"/>
              <a:ext cx="341300" cy="194550"/>
            </a:xfrm>
            <a:custGeom>
              <a:rect b="b" l="l" r="r" t="t"/>
              <a:pathLst>
                <a:path extrusionOk="0" h="7782" w="13652">
                  <a:moveTo>
                    <a:pt x="1" y="0"/>
                  </a:moveTo>
                  <a:lnTo>
                    <a:pt x="1" y="7782"/>
                  </a:lnTo>
                  <a:lnTo>
                    <a:pt x="13652" y="7782"/>
                  </a:lnTo>
                  <a:lnTo>
                    <a:pt x="13652" y="0"/>
                  </a:lnTo>
                  <a:close/>
                </a:path>
              </a:pathLst>
            </a:custGeom>
            <a:solidFill>
              <a:srgbClr val="FEFEFC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5" name="Google Shape;1705;p188"/>
            <p:cNvSpPr/>
            <p:nvPr/>
          </p:nvSpPr>
          <p:spPr>
            <a:xfrm>
              <a:off x="2255275" y="1458175"/>
              <a:ext cx="25" cy="194550"/>
            </a:xfrm>
            <a:custGeom>
              <a:rect b="b" l="l" r="r" t="t"/>
              <a:pathLst>
                <a:path extrusionOk="0" fill="none" h="7782" w="1">
                  <a:moveTo>
                    <a:pt x="1" y="0"/>
                  </a:moveTo>
                  <a:lnTo>
                    <a:pt x="1" y="7782"/>
                  </a:lnTo>
                </a:path>
              </a:pathLst>
            </a:custGeom>
            <a:noFill/>
            <a:ln cap="flat" cmpd="sng" w="5675">
              <a:solidFill>
                <a:srgbClr val="000000"/>
              </a:solidFill>
              <a:prstDash val="solid"/>
              <a:miter lim="119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6" name="Google Shape;1706;p188"/>
            <p:cNvSpPr/>
            <p:nvPr/>
          </p:nvSpPr>
          <p:spPr>
            <a:xfrm>
              <a:off x="2198200" y="1458175"/>
              <a:ext cx="25" cy="194550"/>
            </a:xfrm>
            <a:custGeom>
              <a:rect b="b" l="l" r="r" t="t"/>
              <a:pathLst>
                <a:path extrusionOk="0" fill="none" h="7782" w="1">
                  <a:moveTo>
                    <a:pt x="0" y="0"/>
                  </a:moveTo>
                  <a:lnTo>
                    <a:pt x="0" y="7782"/>
                  </a:lnTo>
                </a:path>
              </a:pathLst>
            </a:custGeom>
            <a:noFill/>
            <a:ln cap="flat" cmpd="sng" w="5675">
              <a:solidFill>
                <a:srgbClr val="000000"/>
              </a:solidFill>
              <a:prstDash val="solid"/>
              <a:miter lim="119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7" name="Google Shape;1707;p188"/>
            <p:cNvSpPr/>
            <p:nvPr/>
          </p:nvSpPr>
          <p:spPr>
            <a:xfrm>
              <a:off x="2141125" y="1458175"/>
              <a:ext cx="25" cy="194550"/>
            </a:xfrm>
            <a:custGeom>
              <a:rect b="b" l="l" r="r" t="t"/>
              <a:pathLst>
                <a:path extrusionOk="0" fill="none" h="7782" w="1">
                  <a:moveTo>
                    <a:pt x="0" y="0"/>
                  </a:moveTo>
                  <a:lnTo>
                    <a:pt x="0" y="7782"/>
                  </a:lnTo>
                </a:path>
              </a:pathLst>
            </a:custGeom>
            <a:noFill/>
            <a:ln cap="flat" cmpd="sng" w="5675">
              <a:solidFill>
                <a:srgbClr val="000000"/>
              </a:solidFill>
              <a:prstDash val="solid"/>
              <a:miter lim="119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8" name="Google Shape;1708;p188"/>
            <p:cNvSpPr/>
            <p:nvPr/>
          </p:nvSpPr>
          <p:spPr>
            <a:xfrm>
              <a:off x="2084050" y="1458175"/>
              <a:ext cx="25" cy="194550"/>
            </a:xfrm>
            <a:custGeom>
              <a:rect b="b" l="l" r="r" t="t"/>
              <a:pathLst>
                <a:path extrusionOk="0" fill="none" h="7782" w="1">
                  <a:moveTo>
                    <a:pt x="0" y="0"/>
                  </a:moveTo>
                  <a:lnTo>
                    <a:pt x="0" y="7782"/>
                  </a:lnTo>
                </a:path>
              </a:pathLst>
            </a:custGeom>
            <a:noFill/>
            <a:ln cap="flat" cmpd="sng" w="5675">
              <a:solidFill>
                <a:srgbClr val="000000"/>
              </a:solidFill>
              <a:prstDash val="solid"/>
              <a:miter lim="119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9" name="Google Shape;1709;p188"/>
            <p:cNvSpPr/>
            <p:nvPr/>
          </p:nvSpPr>
          <p:spPr>
            <a:xfrm>
              <a:off x="2026675" y="1458175"/>
              <a:ext cx="25" cy="194550"/>
            </a:xfrm>
            <a:custGeom>
              <a:rect b="b" l="l" r="r" t="t"/>
              <a:pathLst>
                <a:path extrusionOk="0" fill="none" h="7782" w="1">
                  <a:moveTo>
                    <a:pt x="0" y="0"/>
                  </a:moveTo>
                  <a:lnTo>
                    <a:pt x="0" y="7782"/>
                  </a:lnTo>
                </a:path>
              </a:pathLst>
            </a:custGeom>
            <a:noFill/>
            <a:ln cap="flat" cmpd="sng" w="5675">
              <a:solidFill>
                <a:srgbClr val="000000"/>
              </a:solidFill>
              <a:prstDash val="solid"/>
              <a:miter lim="119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0" name="Google Shape;1710;p188"/>
            <p:cNvSpPr/>
            <p:nvPr/>
          </p:nvSpPr>
          <p:spPr>
            <a:xfrm>
              <a:off x="1970475" y="1505375"/>
              <a:ext cx="341300" cy="25"/>
            </a:xfrm>
            <a:custGeom>
              <a:rect b="b" l="l" r="r" t="t"/>
              <a:pathLst>
                <a:path extrusionOk="0" fill="none" h="1" w="13652">
                  <a:moveTo>
                    <a:pt x="1" y="1"/>
                  </a:moveTo>
                  <a:lnTo>
                    <a:pt x="13652" y="1"/>
                  </a:lnTo>
                </a:path>
              </a:pathLst>
            </a:custGeom>
            <a:noFill/>
            <a:ln cap="flat" cmpd="sng" w="5675">
              <a:solidFill>
                <a:srgbClr val="000000"/>
              </a:solidFill>
              <a:prstDash val="solid"/>
              <a:miter lim="119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1" name="Google Shape;1711;p188"/>
            <p:cNvSpPr/>
            <p:nvPr/>
          </p:nvSpPr>
          <p:spPr>
            <a:xfrm>
              <a:off x="1970475" y="1554400"/>
              <a:ext cx="341300" cy="25"/>
            </a:xfrm>
            <a:custGeom>
              <a:rect b="b" l="l" r="r" t="t"/>
              <a:pathLst>
                <a:path extrusionOk="0" fill="none" h="1" w="13652">
                  <a:moveTo>
                    <a:pt x="1" y="0"/>
                  </a:moveTo>
                  <a:lnTo>
                    <a:pt x="13652" y="0"/>
                  </a:lnTo>
                </a:path>
              </a:pathLst>
            </a:custGeom>
            <a:noFill/>
            <a:ln cap="flat" cmpd="sng" w="5675">
              <a:solidFill>
                <a:srgbClr val="000000"/>
              </a:solidFill>
              <a:prstDash val="solid"/>
              <a:miter lim="119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2" name="Google Shape;1712;p188"/>
            <p:cNvSpPr/>
            <p:nvPr/>
          </p:nvSpPr>
          <p:spPr>
            <a:xfrm>
              <a:off x="1970475" y="1603400"/>
              <a:ext cx="341300" cy="25"/>
            </a:xfrm>
            <a:custGeom>
              <a:rect b="b" l="l" r="r" t="t"/>
              <a:pathLst>
                <a:path extrusionOk="0" fill="none" h="1" w="13652">
                  <a:moveTo>
                    <a:pt x="1" y="0"/>
                  </a:moveTo>
                  <a:lnTo>
                    <a:pt x="13652" y="0"/>
                  </a:lnTo>
                </a:path>
              </a:pathLst>
            </a:custGeom>
            <a:noFill/>
            <a:ln cap="flat" cmpd="sng" w="5675">
              <a:solidFill>
                <a:srgbClr val="000000"/>
              </a:solidFill>
              <a:prstDash val="solid"/>
              <a:miter lim="119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3" name="Google Shape;1713;p188"/>
            <p:cNvSpPr/>
            <p:nvPr/>
          </p:nvSpPr>
          <p:spPr>
            <a:xfrm>
              <a:off x="2204575" y="1564525"/>
              <a:ext cx="46475" cy="34075"/>
            </a:xfrm>
            <a:custGeom>
              <a:rect b="b" l="l" r="r" t="t"/>
              <a:pathLst>
                <a:path extrusionOk="0" h="1363" w="1859">
                  <a:moveTo>
                    <a:pt x="217" y="1"/>
                  </a:moveTo>
                  <a:cubicBezTo>
                    <a:pt x="104" y="1"/>
                    <a:pt x="1" y="147"/>
                    <a:pt x="104" y="241"/>
                  </a:cubicBezTo>
                  <a:cubicBezTo>
                    <a:pt x="558" y="659"/>
                    <a:pt x="1048" y="1029"/>
                    <a:pt x="1574" y="1340"/>
                  </a:cubicBezTo>
                  <a:cubicBezTo>
                    <a:pt x="1601" y="1356"/>
                    <a:pt x="1628" y="1362"/>
                    <a:pt x="1652" y="1362"/>
                  </a:cubicBezTo>
                  <a:cubicBezTo>
                    <a:pt x="1780" y="1362"/>
                    <a:pt x="1858" y="1181"/>
                    <a:pt x="1718" y="1101"/>
                  </a:cubicBezTo>
                  <a:cubicBezTo>
                    <a:pt x="1216" y="802"/>
                    <a:pt x="738" y="444"/>
                    <a:pt x="307" y="37"/>
                  </a:cubicBezTo>
                  <a:cubicBezTo>
                    <a:pt x="279" y="12"/>
                    <a:pt x="248" y="1"/>
                    <a:pt x="217" y="1"/>
                  </a:cubicBezTo>
                  <a:close/>
                </a:path>
              </a:pathLst>
            </a:custGeom>
            <a:solidFill>
              <a:srgbClr val="151818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4" name="Google Shape;1714;p188"/>
            <p:cNvSpPr/>
            <p:nvPr/>
          </p:nvSpPr>
          <p:spPr>
            <a:xfrm>
              <a:off x="2194325" y="1559150"/>
              <a:ext cx="57525" cy="47500"/>
            </a:xfrm>
            <a:custGeom>
              <a:rect b="b" l="l" r="r" t="t"/>
              <a:pathLst>
                <a:path extrusionOk="0" h="1900" w="2301">
                  <a:moveTo>
                    <a:pt x="2076" y="1"/>
                  </a:moveTo>
                  <a:cubicBezTo>
                    <a:pt x="2044" y="1"/>
                    <a:pt x="2012" y="12"/>
                    <a:pt x="1984" y="37"/>
                  </a:cubicBezTo>
                  <a:cubicBezTo>
                    <a:pt x="1387" y="599"/>
                    <a:pt x="753" y="1137"/>
                    <a:pt x="96" y="1627"/>
                  </a:cubicBezTo>
                  <a:cubicBezTo>
                    <a:pt x="36" y="1675"/>
                    <a:pt x="0" y="1758"/>
                    <a:pt x="48" y="1818"/>
                  </a:cubicBezTo>
                  <a:cubicBezTo>
                    <a:pt x="72" y="1867"/>
                    <a:pt x="125" y="1900"/>
                    <a:pt x="175" y="1900"/>
                  </a:cubicBezTo>
                  <a:cubicBezTo>
                    <a:pt x="198" y="1900"/>
                    <a:pt x="220" y="1893"/>
                    <a:pt x="239" y="1878"/>
                  </a:cubicBezTo>
                  <a:cubicBezTo>
                    <a:pt x="920" y="1364"/>
                    <a:pt x="1566" y="814"/>
                    <a:pt x="2188" y="240"/>
                  </a:cubicBezTo>
                  <a:cubicBezTo>
                    <a:pt x="2300" y="146"/>
                    <a:pt x="2192" y="1"/>
                    <a:pt x="2076" y="1"/>
                  </a:cubicBezTo>
                  <a:close/>
                </a:path>
              </a:pathLst>
            </a:custGeom>
            <a:solidFill>
              <a:srgbClr val="151818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5" name="Google Shape;1715;p188"/>
            <p:cNvSpPr/>
            <p:nvPr/>
          </p:nvSpPr>
          <p:spPr>
            <a:xfrm>
              <a:off x="1411650" y="1881625"/>
              <a:ext cx="486550" cy="49025"/>
            </a:xfrm>
            <a:custGeom>
              <a:rect b="b" l="l" r="r" t="t"/>
              <a:pathLst>
                <a:path extrusionOk="0" h="1961" w="19462">
                  <a:moveTo>
                    <a:pt x="1" y="0"/>
                  </a:moveTo>
                  <a:lnTo>
                    <a:pt x="1" y="682"/>
                  </a:lnTo>
                  <a:cubicBezTo>
                    <a:pt x="1" y="1387"/>
                    <a:pt x="574" y="1961"/>
                    <a:pt x="1292" y="1961"/>
                  </a:cubicBezTo>
                  <a:lnTo>
                    <a:pt x="18170" y="1961"/>
                  </a:lnTo>
                  <a:cubicBezTo>
                    <a:pt x="18887" y="1961"/>
                    <a:pt x="19461" y="1387"/>
                    <a:pt x="19461" y="682"/>
                  </a:cubicBezTo>
                  <a:lnTo>
                    <a:pt x="19461" y="0"/>
                  </a:lnTo>
                  <a:close/>
                </a:path>
              </a:pathLst>
            </a:custGeom>
            <a:solidFill>
              <a:srgbClr val="F4EAD6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6" name="Google Shape;1716;p188"/>
            <p:cNvSpPr/>
            <p:nvPr/>
          </p:nvSpPr>
          <p:spPr>
            <a:xfrm>
              <a:off x="1605900" y="1930625"/>
              <a:ext cx="99825" cy="43050"/>
            </a:xfrm>
            <a:custGeom>
              <a:rect b="b" l="l" r="r" t="t"/>
              <a:pathLst>
                <a:path extrusionOk="0" h="1722" w="3993">
                  <a:moveTo>
                    <a:pt x="0" y="1"/>
                  </a:moveTo>
                  <a:lnTo>
                    <a:pt x="0" y="1722"/>
                  </a:lnTo>
                  <a:lnTo>
                    <a:pt x="3993" y="1722"/>
                  </a:lnTo>
                  <a:lnTo>
                    <a:pt x="3993" y="1"/>
                  </a:lnTo>
                  <a:close/>
                </a:path>
              </a:pathLst>
            </a:custGeom>
            <a:solidFill>
              <a:srgbClr val="E3CC9A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7" name="Google Shape;1717;p188"/>
            <p:cNvSpPr/>
            <p:nvPr/>
          </p:nvSpPr>
          <p:spPr>
            <a:xfrm>
              <a:off x="1411650" y="1598025"/>
              <a:ext cx="486550" cy="284525"/>
            </a:xfrm>
            <a:custGeom>
              <a:rect b="b" l="l" r="r" t="t"/>
              <a:pathLst>
                <a:path extrusionOk="0" h="11381" w="19462">
                  <a:moveTo>
                    <a:pt x="1184" y="0"/>
                  </a:moveTo>
                  <a:cubicBezTo>
                    <a:pt x="527" y="0"/>
                    <a:pt x="1" y="538"/>
                    <a:pt x="1" y="1196"/>
                  </a:cubicBezTo>
                  <a:lnTo>
                    <a:pt x="1" y="11380"/>
                  </a:lnTo>
                  <a:lnTo>
                    <a:pt x="19461" y="11380"/>
                  </a:lnTo>
                  <a:lnTo>
                    <a:pt x="19461" y="1196"/>
                  </a:lnTo>
                  <a:cubicBezTo>
                    <a:pt x="19461" y="538"/>
                    <a:pt x="18935" y="0"/>
                    <a:pt x="18278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8" name="Google Shape;1718;p188"/>
            <p:cNvSpPr/>
            <p:nvPr/>
          </p:nvSpPr>
          <p:spPr>
            <a:xfrm>
              <a:off x="1431375" y="1618650"/>
              <a:ext cx="450075" cy="246250"/>
            </a:xfrm>
            <a:custGeom>
              <a:rect b="b" l="l" r="r" t="t"/>
              <a:pathLst>
                <a:path extrusionOk="0" h="9850" w="18003">
                  <a:moveTo>
                    <a:pt x="1" y="0"/>
                  </a:moveTo>
                  <a:lnTo>
                    <a:pt x="1" y="9850"/>
                  </a:lnTo>
                  <a:lnTo>
                    <a:pt x="18003" y="9850"/>
                  </a:lnTo>
                  <a:lnTo>
                    <a:pt x="18003" y="0"/>
                  </a:lnTo>
                  <a:close/>
                </a:path>
              </a:pathLst>
            </a:custGeom>
            <a:solidFill>
              <a:srgbClr val="F7F0E1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9" name="Google Shape;1719;p188"/>
            <p:cNvSpPr/>
            <p:nvPr/>
          </p:nvSpPr>
          <p:spPr>
            <a:xfrm>
              <a:off x="1643850" y="1892975"/>
              <a:ext cx="22150" cy="22125"/>
            </a:xfrm>
            <a:custGeom>
              <a:rect b="b" l="l" r="r" t="t"/>
              <a:pathLst>
                <a:path extrusionOk="0" h="885" w="886">
                  <a:moveTo>
                    <a:pt x="443" y="0"/>
                  </a:moveTo>
                  <a:cubicBezTo>
                    <a:pt x="204" y="0"/>
                    <a:pt x="1" y="192"/>
                    <a:pt x="1" y="443"/>
                  </a:cubicBezTo>
                  <a:cubicBezTo>
                    <a:pt x="1" y="682"/>
                    <a:pt x="204" y="885"/>
                    <a:pt x="443" y="885"/>
                  </a:cubicBezTo>
                  <a:cubicBezTo>
                    <a:pt x="682" y="885"/>
                    <a:pt x="885" y="682"/>
                    <a:pt x="885" y="443"/>
                  </a:cubicBezTo>
                  <a:cubicBezTo>
                    <a:pt x="885" y="192"/>
                    <a:pt x="682" y="0"/>
                    <a:pt x="443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0" name="Google Shape;1720;p188"/>
            <p:cNvSpPr/>
            <p:nvPr/>
          </p:nvSpPr>
          <p:spPr>
            <a:xfrm>
              <a:off x="1461250" y="1732800"/>
              <a:ext cx="148250" cy="107300"/>
            </a:xfrm>
            <a:custGeom>
              <a:rect b="b" l="l" r="r" t="t"/>
              <a:pathLst>
                <a:path extrusionOk="0" h="4292" w="5930">
                  <a:moveTo>
                    <a:pt x="360" y="0"/>
                  </a:moveTo>
                  <a:cubicBezTo>
                    <a:pt x="156" y="0"/>
                    <a:pt x="1" y="156"/>
                    <a:pt x="1" y="359"/>
                  </a:cubicBezTo>
                  <a:lnTo>
                    <a:pt x="1" y="3933"/>
                  </a:lnTo>
                  <a:cubicBezTo>
                    <a:pt x="1" y="4124"/>
                    <a:pt x="156" y="4292"/>
                    <a:pt x="360" y="4292"/>
                  </a:cubicBezTo>
                  <a:lnTo>
                    <a:pt x="5571" y="4292"/>
                  </a:lnTo>
                  <a:cubicBezTo>
                    <a:pt x="5775" y="4292"/>
                    <a:pt x="5930" y="4124"/>
                    <a:pt x="5930" y="3933"/>
                  </a:cubicBezTo>
                  <a:lnTo>
                    <a:pt x="5930" y="359"/>
                  </a:lnTo>
                  <a:cubicBezTo>
                    <a:pt x="5930" y="156"/>
                    <a:pt x="5775" y="0"/>
                    <a:pt x="5571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1" name="Google Shape;1721;p188"/>
            <p:cNvSpPr/>
            <p:nvPr/>
          </p:nvSpPr>
          <p:spPr>
            <a:xfrm>
              <a:off x="1478000" y="1802125"/>
              <a:ext cx="114775" cy="6600"/>
            </a:xfrm>
            <a:custGeom>
              <a:rect b="b" l="l" r="r" t="t"/>
              <a:pathLst>
                <a:path extrusionOk="0" h="264" w="4591">
                  <a:moveTo>
                    <a:pt x="132" y="1"/>
                  </a:moveTo>
                  <a:cubicBezTo>
                    <a:pt x="60" y="1"/>
                    <a:pt x="0" y="60"/>
                    <a:pt x="0" y="132"/>
                  </a:cubicBezTo>
                  <a:lnTo>
                    <a:pt x="0" y="144"/>
                  </a:lnTo>
                  <a:cubicBezTo>
                    <a:pt x="0" y="204"/>
                    <a:pt x="60" y="264"/>
                    <a:pt x="132" y="264"/>
                  </a:cubicBezTo>
                  <a:lnTo>
                    <a:pt x="4459" y="264"/>
                  </a:lnTo>
                  <a:cubicBezTo>
                    <a:pt x="4531" y="264"/>
                    <a:pt x="4591" y="204"/>
                    <a:pt x="4591" y="144"/>
                  </a:cubicBezTo>
                  <a:lnTo>
                    <a:pt x="4591" y="132"/>
                  </a:lnTo>
                  <a:cubicBezTo>
                    <a:pt x="4591" y="60"/>
                    <a:pt x="4531" y="1"/>
                    <a:pt x="4459" y="1"/>
                  </a:cubicBezTo>
                  <a:close/>
                </a:path>
              </a:pathLst>
            </a:custGeom>
            <a:solidFill>
              <a:srgbClr val="F7F0E1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2" name="Google Shape;1722;p188"/>
            <p:cNvSpPr/>
            <p:nvPr/>
          </p:nvSpPr>
          <p:spPr>
            <a:xfrm>
              <a:off x="1478000" y="1817375"/>
              <a:ext cx="68150" cy="6300"/>
            </a:xfrm>
            <a:custGeom>
              <a:rect b="b" l="l" r="r" t="t"/>
              <a:pathLst>
                <a:path extrusionOk="0" h="252" w="2726">
                  <a:moveTo>
                    <a:pt x="132" y="0"/>
                  </a:moveTo>
                  <a:cubicBezTo>
                    <a:pt x="60" y="0"/>
                    <a:pt x="0" y="48"/>
                    <a:pt x="0" y="120"/>
                  </a:cubicBezTo>
                  <a:lnTo>
                    <a:pt x="0" y="132"/>
                  </a:lnTo>
                  <a:cubicBezTo>
                    <a:pt x="0" y="203"/>
                    <a:pt x="60" y="251"/>
                    <a:pt x="132" y="251"/>
                  </a:cubicBezTo>
                  <a:lnTo>
                    <a:pt x="2594" y="251"/>
                  </a:lnTo>
                  <a:cubicBezTo>
                    <a:pt x="2666" y="251"/>
                    <a:pt x="2726" y="203"/>
                    <a:pt x="2726" y="132"/>
                  </a:cubicBezTo>
                  <a:lnTo>
                    <a:pt x="2726" y="120"/>
                  </a:lnTo>
                  <a:cubicBezTo>
                    <a:pt x="2726" y="48"/>
                    <a:pt x="2666" y="0"/>
                    <a:pt x="2594" y="0"/>
                  </a:cubicBezTo>
                  <a:close/>
                </a:path>
              </a:pathLst>
            </a:custGeom>
            <a:solidFill>
              <a:srgbClr val="F7F0E1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3" name="Google Shape;1723;p188"/>
            <p:cNvSpPr/>
            <p:nvPr/>
          </p:nvSpPr>
          <p:spPr>
            <a:xfrm>
              <a:off x="1474400" y="1745050"/>
              <a:ext cx="40675" cy="40975"/>
            </a:xfrm>
            <a:custGeom>
              <a:rect b="b" l="l" r="r" t="t"/>
              <a:pathLst>
                <a:path extrusionOk="0" h="1639" w="1627">
                  <a:moveTo>
                    <a:pt x="814" y="0"/>
                  </a:moveTo>
                  <a:cubicBezTo>
                    <a:pt x="360" y="0"/>
                    <a:pt x="1" y="359"/>
                    <a:pt x="1" y="813"/>
                  </a:cubicBezTo>
                  <a:cubicBezTo>
                    <a:pt x="1" y="1267"/>
                    <a:pt x="360" y="1638"/>
                    <a:pt x="814" y="1638"/>
                  </a:cubicBezTo>
                  <a:cubicBezTo>
                    <a:pt x="1268" y="1638"/>
                    <a:pt x="1627" y="1267"/>
                    <a:pt x="1627" y="813"/>
                  </a:cubicBezTo>
                  <a:cubicBezTo>
                    <a:pt x="1627" y="371"/>
                    <a:pt x="1268" y="0"/>
                    <a:pt x="814" y="0"/>
                  </a:cubicBezTo>
                  <a:close/>
                </a:path>
              </a:pathLst>
            </a:custGeom>
            <a:solidFill>
              <a:srgbClr val="F4EAD6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4" name="Google Shape;1724;p188"/>
            <p:cNvSpPr/>
            <p:nvPr/>
          </p:nvSpPr>
          <p:spPr>
            <a:xfrm>
              <a:off x="1561375" y="1973650"/>
              <a:ext cx="187100" cy="14675"/>
            </a:xfrm>
            <a:custGeom>
              <a:rect b="b" l="l" r="r" t="t"/>
              <a:pathLst>
                <a:path extrusionOk="0" h="587" w="7484">
                  <a:moveTo>
                    <a:pt x="574" y="1"/>
                  </a:moveTo>
                  <a:cubicBezTo>
                    <a:pt x="263" y="1"/>
                    <a:pt x="0" y="264"/>
                    <a:pt x="0" y="587"/>
                  </a:cubicBezTo>
                  <a:lnTo>
                    <a:pt x="7483" y="587"/>
                  </a:lnTo>
                  <a:cubicBezTo>
                    <a:pt x="7483" y="264"/>
                    <a:pt x="7232" y="1"/>
                    <a:pt x="6910" y="1"/>
                  </a:cubicBezTo>
                  <a:close/>
                </a:path>
              </a:pathLst>
            </a:custGeom>
            <a:solidFill>
              <a:srgbClr val="F4EAD6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5" name="Google Shape;1725;p188"/>
            <p:cNvSpPr/>
            <p:nvPr/>
          </p:nvSpPr>
          <p:spPr>
            <a:xfrm>
              <a:off x="1462450" y="1670350"/>
              <a:ext cx="119575" cy="6575"/>
            </a:xfrm>
            <a:custGeom>
              <a:rect b="b" l="l" r="r" t="t"/>
              <a:pathLst>
                <a:path extrusionOk="0" h="263" w="4783">
                  <a:moveTo>
                    <a:pt x="120" y="0"/>
                  </a:moveTo>
                  <a:cubicBezTo>
                    <a:pt x="61" y="0"/>
                    <a:pt x="1" y="60"/>
                    <a:pt x="1" y="132"/>
                  </a:cubicBezTo>
                  <a:lnTo>
                    <a:pt x="1" y="143"/>
                  </a:lnTo>
                  <a:cubicBezTo>
                    <a:pt x="1" y="203"/>
                    <a:pt x="61" y="263"/>
                    <a:pt x="120" y="263"/>
                  </a:cubicBezTo>
                  <a:lnTo>
                    <a:pt x="4651" y="263"/>
                  </a:lnTo>
                  <a:cubicBezTo>
                    <a:pt x="4722" y="263"/>
                    <a:pt x="4782" y="203"/>
                    <a:pt x="4782" y="143"/>
                  </a:cubicBezTo>
                  <a:lnTo>
                    <a:pt x="4782" y="132"/>
                  </a:lnTo>
                  <a:cubicBezTo>
                    <a:pt x="4782" y="60"/>
                    <a:pt x="4722" y="0"/>
                    <a:pt x="4651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6" name="Google Shape;1726;p188"/>
            <p:cNvSpPr/>
            <p:nvPr/>
          </p:nvSpPr>
          <p:spPr>
            <a:xfrm>
              <a:off x="1462450" y="1710975"/>
              <a:ext cx="119575" cy="6300"/>
            </a:xfrm>
            <a:custGeom>
              <a:rect b="b" l="l" r="r" t="t"/>
              <a:pathLst>
                <a:path extrusionOk="0" h="252" w="4783">
                  <a:moveTo>
                    <a:pt x="120" y="1"/>
                  </a:moveTo>
                  <a:cubicBezTo>
                    <a:pt x="61" y="1"/>
                    <a:pt x="1" y="49"/>
                    <a:pt x="1" y="120"/>
                  </a:cubicBezTo>
                  <a:lnTo>
                    <a:pt x="1" y="132"/>
                  </a:lnTo>
                  <a:cubicBezTo>
                    <a:pt x="1" y="204"/>
                    <a:pt x="61" y="252"/>
                    <a:pt x="120" y="252"/>
                  </a:cubicBezTo>
                  <a:lnTo>
                    <a:pt x="4651" y="252"/>
                  </a:lnTo>
                  <a:cubicBezTo>
                    <a:pt x="4722" y="252"/>
                    <a:pt x="4782" y="204"/>
                    <a:pt x="4782" y="132"/>
                  </a:cubicBezTo>
                  <a:lnTo>
                    <a:pt x="4782" y="120"/>
                  </a:lnTo>
                  <a:cubicBezTo>
                    <a:pt x="4782" y="49"/>
                    <a:pt x="4722" y="1"/>
                    <a:pt x="4651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7" name="Google Shape;1727;p188"/>
            <p:cNvSpPr/>
            <p:nvPr/>
          </p:nvSpPr>
          <p:spPr>
            <a:xfrm>
              <a:off x="1462450" y="1690650"/>
              <a:ext cx="146475" cy="6300"/>
            </a:xfrm>
            <a:custGeom>
              <a:rect b="b" l="l" r="r" t="t"/>
              <a:pathLst>
                <a:path extrusionOk="0" h="252" w="5859">
                  <a:moveTo>
                    <a:pt x="120" y="1"/>
                  </a:moveTo>
                  <a:cubicBezTo>
                    <a:pt x="61" y="1"/>
                    <a:pt x="1" y="49"/>
                    <a:pt x="1" y="120"/>
                  </a:cubicBezTo>
                  <a:lnTo>
                    <a:pt x="1" y="132"/>
                  </a:lnTo>
                  <a:cubicBezTo>
                    <a:pt x="1" y="204"/>
                    <a:pt x="61" y="252"/>
                    <a:pt x="120" y="252"/>
                  </a:cubicBezTo>
                  <a:lnTo>
                    <a:pt x="5738" y="252"/>
                  </a:lnTo>
                  <a:cubicBezTo>
                    <a:pt x="5798" y="252"/>
                    <a:pt x="5858" y="204"/>
                    <a:pt x="5858" y="132"/>
                  </a:cubicBezTo>
                  <a:lnTo>
                    <a:pt x="5858" y="120"/>
                  </a:lnTo>
                  <a:cubicBezTo>
                    <a:pt x="5858" y="49"/>
                    <a:pt x="5798" y="1"/>
                    <a:pt x="5738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8" name="Google Shape;1728;p188"/>
            <p:cNvSpPr/>
            <p:nvPr/>
          </p:nvSpPr>
          <p:spPr>
            <a:xfrm>
              <a:off x="1454100" y="1912100"/>
              <a:ext cx="68150" cy="40075"/>
            </a:xfrm>
            <a:custGeom>
              <a:rect b="b" l="l" r="r" t="t"/>
              <a:pathLst>
                <a:path extrusionOk="0" h="1603" w="2726">
                  <a:moveTo>
                    <a:pt x="0" y="0"/>
                  </a:moveTo>
                  <a:lnTo>
                    <a:pt x="0" y="1602"/>
                  </a:lnTo>
                  <a:lnTo>
                    <a:pt x="2725" y="1602"/>
                  </a:lnTo>
                  <a:lnTo>
                    <a:pt x="2725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9" name="Google Shape;1729;p188"/>
            <p:cNvSpPr/>
            <p:nvPr/>
          </p:nvSpPr>
          <p:spPr>
            <a:xfrm>
              <a:off x="1474400" y="1904625"/>
              <a:ext cx="24850" cy="14975"/>
            </a:xfrm>
            <a:custGeom>
              <a:rect b="b" l="l" r="r" t="t"/>
              <a:pathLst>
                <a:path extrusionOk="0" h="599" w="994">
                  <a:moveTo>
                    <a:pt x="1" y="1"/>
                  </a:moveTo>
                  <a:lnTo>
                    <a:pt x="1" y="598"/>
                  </a:lnTo>
                  <a:lnTo>
                    <a:pt x="993" y="598"/>
                  </a:lnTo>
                  <a:lnTo>
                    <a:pt x="993" y="1"/>
                  </a:lnTo>
                  <a:close/>
                </a:path>
              </a:pathLst>
            </a:custGeom>
            <a:solidFill>
              <a:srgbClr val="C9A037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0" name="Google Shape;1730;p188"/>
            <p:cNvSpPr/>
            <p:nvPr/>
          </p:nvSpPr>
          <p:spPr>
            <a:xfrm>
              <a:off x="1644150" y="1651800"/>
              <a:ext cx="196375" cy="188300"/>
            </a:xfrm>
            <a:custGeom>
              <a:rect b="b" l="l" r="r" t="t"/>
              <a:pathLst>
                <a:path extrusionOk="0" h="7532" w="7855">
                  <a:moveTo>
                    <a:pt x="371" y="1"/>
                  </a:moveTo>
                  <a:cubicBezTo>
                    <a:pt x="168" y="1"/>
                    <a:pt x="1" y="168"/>
                    <a:pt x="1" y="383"/>
                  </a:cubicBezTo>
                  <a:lnTo>
                    <a:pt x="1" y="7161"/>
                  </a:lnTo>
                  <a:cubicBezTo>
                    <a:pt x="1" y="7364"/>
                    <a:pt x="168" y="7532"/>
                    <a:pt x="371" y="7532"/>
                  </a:cubicBezTo>
                  <a:lnTo>
                    <a:pt x="7472" y="7532"/>
                  </a:lnTo>
                  <a:cubicBezTo>
                    <a:pt x="7687" y="7532"/>
                    <a:pt x="7854" y="7364"/>
                    <a:pt x="7842" y="7161"/>
                  </a:cubicBezTo>
                  <a:lnTo>
                    <a:pt x="7842" y="383"/>
                  </a:lnTo>
                  <a:cubicBezTo>
                    <a:pt x="7842" y="180"/>
                    <a:pt x="7675" y="1"/>
                    <a:pt x="7472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1" name="Google Shape;1731;p188"/>
            <p:cNvSpPr/>
            <p:nvPr/>
          </p:nvSpPr>
          <p:spPr>
            <a:xfrm>
              <a:off x="1679425" y="1684075"/>
              <a:ext cx="128525" cy="128525"/>
            </a:xfrm>
            <a:custGeom>
              <a:rect b="b" l="l" r="r" t="t"/>
              <a:pathLst>
                <a:path extrusionOk="0" h="5141" w="5141">
                  <a:moveTo>
                    <a:pt x="0" y="1"/>
                  </a:moveTo>
                  <a:lnTo>
                    <a:pt x="0" y="5141"/>
                  </a:lnTo>
                  <a:lnTo>
                    <a:pt x="5140" y="5141"/>
                  </a:lnTo>
                  <a:lnTo>
                    <a:pt x="5140" y="1"/>
                  </a:ln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2" name="Google Shape;1732;p188"/>
            <p:cNvSpPr/>
            <p:nvPr/>
          </p:nvSpPr>
          <p:spPr>
            <a:xfrm>
              <a:off x="1748450" y="1744750"/>
              <a:ext cx="59500" cy="67850"/>
            </a:xfrm>
            <a:custGeom>
              <a:rect b="b" l="l" r="r" t="t"/>
              <a:pathLst>
                <a:path extrusionOk="0" h="2714" w="2380">
                  <a:moveTo>
                    <a:pt x="921" y="0"/>
                  </a:moveTo>
                  <a:lnTo>
                    <a:pt x="0" y="1100"/>
                  </a:lnTo>
                  <a:lnTo>
                    <a:pt x="0" y="2714"/>
                  </a:lnTo>
                  <a:lnTo>
                    <a:pt x="2379" y="2714"/>
                  </a:lnTo>
                  <a:lnTo>
                    <a:pt x="2379" y="1327"/>
                  </a:lnTo>
                  <a:lnTo>
                    <a:pt x="921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3" name="Google Shape;1733;p188"/>
            <p:cNvSpPr/>
            <p:nvPr/>
          </p:nvSpPr>
          <p:spPr>
            <a:xfrm>
              <a:off x="1679425" y="1731900"/>
              <a:ext cx="108500" cy="80700"/>
            </a:xfrm>
            <a:custGeom>
              <a:rect b="b" l="l" r="r" t="t"/>
              <a:pathLst>
                <a:path extrusionOk="0" h="3228" w="4340">
                  <a:moveTo>
                    <a:pt x="1040" y="0"/>
                  </a:moveTo>
                  <a:lnTo>
                    <a:pt x="0" y="1590"/>
                  </a:lnTo>
                  <a:lnTo>
                    <a:pt x="0" y="3228"/>
                  </a:lnTo>
                  <a:lnTo>
                    <a:pt x="4339" y="3228"/>
                  </a:lnTo>
                  <a:lnTo>
                    <a:pt x="1040" y="0"/>
                  </a:lnTo>
                  <a:close/>
                </a:path>
              </a:pathLst>
            </a:custGeom>
            <a:solidFill>
              <a:srgbClr val="00FF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4" name="Google Shape;1734;p188"/>
            <p:cNvSpPr/>
            <p:nvPr/>
          </p:nvSpPr>
          <p:spPr>
            <a:xfrm>
              <a:off x="1262825" y="1556925"/>
              <a:ext cx="63075" cy="57700"/>
            </a:xfrm>
            <a:custGeom>
              <a:rect b="b" l="l" r="r" t="t"/>
              <a:pathLst>
                <a:path extrusionOk="0" h="2308" w="2523">
                  <a:moveTo>
                    <a:pt x="1260" y="1"/>
                  </a:moveTo>
                  <a:cubicBezTo>
                    <a:pt x="966" y="1"/>
                    <a:pt x="670" y="114"/>
                    <a:pt x="443" y="341"/>
                  </a:cubicBezTo>
                  <a:cubicBezTo>
                    <a:pt x="1" y="796"/>
                    <a:pt x="1" y="1525"/>
                    <a:pt x="443" y="1967"/>
                  </a:cubicBezTo>
                  <a:cubicBezTo>
                    <a:pt x="670" y="2194"/>
                    <a:pt x="966" y="2308"/>
                    <a:pt x="1260" y="2308"/>
                  </a:cubicBezTo>
                  <a:cubicBezTo>
                    <a:pt x="1555" y="2308"/>
                    <a:pt x="1848" y="2194"/>
                    <a:pt x="2069" y="1967"/>
                  </a:cubicBezTo>
                  <a:cubicBezTo>
                    <a:pt x="2523" y="1525"/>
                    <a:pt x="2523" y="796"/>
                    <a:pt x="2069" y="341"/>
                  </a:cubicBezTo>
                  <a:cubicBezTo>
                    <a:pt x="1848" y="114"/>
                    <a:pt x="1555" y="1"/>
                    <a:pt x="1260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5" name="Google Shape;1735;p188"/>
            <p:cNvSpPr/>
            <p:nvPr/>
          </p:nvSpPr>
          <p:spPr>
            <a:xfrm>
              <a:off x="1025250" y="1538225"/>
              <a:ext cx="231625" cy="191900"/>
            </a:xfrm>
            <a:custGeom>
              <a:rect b="b" l="l" r="r" t="t"/>
              <a:pathLst>
                <a:path extrusionOk="0" h="7676" w="9265">
                  <a:moveTo>
                    <a:pt x="9024" y="1"/>
                  </a:moveTo>
                  <a:cubicBezTo>
                    <a:pt x="9017" y="1"/>
                    <a:pt x="9009" y="1"/>
                    <a:pt x="9002" y="2"/>
                  </a:cubicBezTo>
                  <a:lnTo>
                    <a:pt x="7567" y="109"/>
                  </a:lnTo>
                  <a:cubicBezTo>
                    <a:pt x="7508" y="109"/>
                    <a:pt x="7460" y="133"/>
                    <a:pt x="7424" y="169"/>
                  </a:cubicBezTo>
                  <a:lnTo>
                    <a:pt x="96" y="7281"/>
                  </a:lnTo>
                  <a:cubicBezTo>
                    <a:pt x="1" y="7365"/>
                    <a:pt x="1" y="7520"/>
                    <a:pt x="96" y="7604"/>
                  </a:cubicBezTo>
                  <a:cubicBezTo>
                    <a:pt x="132" y="7652"/>
                    <a:pt x="204" y="7676"/>
                    <a:pt x="264" y="7676"/>
                  </a:cubicBezTo>
                  <a:cubicBezTo>
                    <a:pt x="323" y="7676"/>
                    <a:pt x="383" y="7652"/>
                    <a:pt x="419" y="7616"/>
                  </a:cubicBezTo>
                  <a:lnTo>
                    <a:pt x="7687" y="563"/>
                  </a:lnTo>
                  <a:lnTo>
                    <a:pt x="9038" y="468"/>
                  </a:lnTo>
                  <a:cubicBezTo>
                    <a:pt x="9169" y="456"/>
                    <a:pt x="9265" y="336"/>
                    <a:pt x="9253" y="217"/>
                  </a:cubicBezTo>
                  <a:cubicBezTo>
                    <a:pt x="9241" y="93"/>
                    <a:pt x="9145" y="1"/>
                    <a:pt x="9024" y="1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6" name="Google Shape;1736;p188"/>
            <p:cNvSpPr/>
            <p:nvPr/>
          </p:nvSpPr>
          <p:spPr>
            <a:xfrm>
              <a:off x="1036300" y="1718525"/>
              <a:ext cx="84300" cy="250975"/>
            </a:xfrm>
            <a:custGeom>
              <a:rect b="b" l="l" r="r" t="t"/>
              <a:pathLst>
                <a:path extrusionOk="0" h="10039" w="3372">
                  <a:moveTo>
                    <a:pt x="268" y="0"/>
                  </a:moveTo>
                  <a:cubicBezTo>
                    <a:pt x="246" y="0"/>
                    <a:pt x="225" y="3"/>
                    <a:pt x="204" y="10"/>
                  </a:cubicBezTo>
                  <a:cubicBezTo>
                    <a:pt x="73" y="45"/>
                    <a:pt x="1" y="177"/>
                    <a:pt x="37" y="296"/>
                  </a:cubicBezTo>
                  <a:lnTo>
                    <a:pt x="2882" y="9871"/>
                  </a:lnTo>
                  <a:cubicBezTo>
                    <a:pt x="2918" y="9979"/>
                    <a:pt x="3013" y="10039"/>
                    <a:pt x="3109" y="10039"/>
                  </a:cubicBezTo>
                  <a:cubicBezTo>
                    <a:pt x="3133" y="10039"/>
                    <a:pt x="3157" y="10039"/>
                    <a:pt x="3181" y="10027"/>
                  </a:cubicBezTo>
                  <a:cubicBezTo>
                    <a:pt x="3300" y="9991"/>
                    <a:pt x="3372" y="9859"/>
                    <a:pt x="3336" y="9740"/>
                  </a:cubicBezTo>
                  <a:lnTo>
                    <a:pt x="491" y="165"/>
                  </a:lnTo>
                  <a:cubicBezTo>
                    <a:pt x="461" y="66"/>
                    <a:pt x="367" y="0"/>
                    <a:pt x="268" y="0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7" name="Google Shape;1737;p188"/>
            <p:cNvSpPr/>
            <p:nvPr/>
          </p:nvSpPr>
          <p:spPr>
            <a:xfrm>
              <a:off x="1223975" y="1487075"/>
              <a:ext cx="67275" cy="78400"/>
            </a:xfrm>
            <a:custGeom>
              <a:rect b="b" l="l" r="r" t="t"/>
              <a:pathLst>
                <a:path extrusionOk="0" h="3136" w="2691">
                  <a:moveTo>
                    <a:pt x="876" y="1"/>
                  </a:moveTo>
                  <a:cubicBezTo>
                    <a:pt x="749" y="1"/>
                    <a:pt x="620" y="33"/>
                    <a:pt x="503" y="99"/>
                  </a:cubicBezTo>
                  <a:cubicBezTo>
                    <a:pt x="132" y="314"/>
                    <a:pt x="1" y="780"/>
                    <a:pt x="216" y="1151"/>
                  </a:cubicBezTo>
                  <a:lnTo>
                    <a:pt x="1364" y="3135"/>
                  </a:lnTo>
                  <a:lnTo>
                    <a:pt x="2690" y="2370"/>
                  </a:lnTo>
                  <a:lnTo>
                    <a:pt x="1543" y="386"/>
                  </a:lnTo>
                  <a:cubicBezTo>
                    <a:pt x="1398" y="137"/>
                    <a:pt x="1139" y="1"/>
                    <a:pt x="876" y="1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8" name="Google Shape;1738;p188"/>
            <p:cNvSpPr/>
            <p:nvPr/>
          </p:nvSpPr>
          <p:spPr>
            <a:xfrm>
              <a:off x="1046175" y="1959025"/>
              <a:ext cx="136000" cy="29000"/>
            </a:xfrm>
            <a:custGeom>
              <a:rect b="b" l="l" r="r" t="t"/>
              <a:pathLst>
                <a:path extrusionOk="0" h="1160" w="5440">
                  <a:moveTo>
                    <a:pt x="2750" y="0"/>
                  </a:moveTo>
                  <a:cubicBezTo>
                    <a:pt x="742" y="0"/>
                    <a:pt x="0" y="1160"/>
                    <a:pt x="0" y="1160"/>
                  </a:cubicBezTo>
                  <a:lnTo>
                    <a:pt x="5439" y="1160"/>
                  </a:lnTo>
                  <a:cubicBezTo>
                    <a:pt x="5439" y="1160"/>
                    <a:pt x="4746" y="0"/>
                    <a:pt x="2750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9" name="Google Shape;1739;p188"/>
            <p:cNvSpPr/>
            <p:nvPr/>
          </p:nvSpPr>
          <p:spPr>
            <a:xfrm>
              <a:off x="1030025" y="1711575"/>
              <a:ext cx="39475" cy="25425"/>
            </a:xfrm>
            <a:custGeom>
              <a:rect b="b" l="l" r="r" t="t"/>
              <a:pathLst>
                <a:path extrusionOk="0" h="1017" w="1579">
                  <a:moveTo>
                    <a:pt x="1" y="1"/>
                  </a:moveTo>
                  <a:lnTo>
                    <a:pt x="1" y="1005"/>
                  </a:lnTo>
                  <a:lnTo>
                    <a:pt x="945" y="1005"/>
                  </a:lnTo>
                  <a:cubicBezTo>
                    <a:pt x="993" y="1017"/>
                    <a:pt x="1029" y="1017"/>
                    <a:pt x="1065" y="1017"/>
                  </a:cubicBezTo>
                  <a:cubicBezTo>
                    <a:pt x="1352" y="1017"/>
                    <a:pt x="1579" y="790"/>
                    <a:pt x="1579" y="515"/>
                  </a:cubicBezTo>
                  <a:cubicBezTo>
                    <a:pt x="1579" y="228"/>
                    <a:pt x="1352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0" name="Google Shape;1740;p188"/>
            <p:cNvSpPr/>
            <p:nvPr/>
          </p:nvSpPr>
          <p:spPr>
            <a:xfrm>
              <a:off x="1018375" y="1711575"/>
              <a:ext cx="25725" cy="25425"/>
            </a:xfrm>
            <a:custGeom>
              <a:rect b="b" l="l" r="r" t="t"/>
              <a:pathLst>
                <a:path extrusionOk="0" h="1017" w="1029">
                  <a:moveTo>
                    <a:pt x="515" y="1"/>
                  </a:moveTo>
                  <a:cubicBezTo>
                    <a:pt x="228" y="1"/>
                    <a:pt x="1" y="228"/>
                    <a:pt x="1" y="515"/>
                  </a:cubicBezTo>
                  <a:cubicBezTo>
                    <a:pt x="1" y="790"/>
                    <a:pt x="228" y="1017"/>
                    <a:pt x="515" y="1017"/>
                  </a:cubicBezTo>
                  <a:cubicBezTo>
                    <a:pt x="802" y="1017"/>
                    <a:pt x="1029" y="790"/>
                    <a:pt x="1029" y="515"/>
                  </a:cubicBezTo>
                  <a:cubicBezTo>
                    <a:pt x="1029" y="228"/>
                    <a:pt x="802" y="1"/>
                    <a:pt x="515" y="1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1" name="Google Shape;1741;p188"/>
            <p:cNvSpPr/>
            <p:nvPr/>
          </p:nvSpPr>
          <p:spPr>
            <a:xfrm>
              <a:off x="1229650" y="1524500"/>
              <a:ext cx="118375" cy="92675"/>
            </a:xfrm>
            <a:custGeom>
              <a:rect b="b" l="l" r="r" t="t"/>
              <a:pathLst>
                <a:path extrusionOk="0" h="3707" w="4735">
                  <a:moveTo>
                    <a:pt x="2511" y="1"/>
                  </a:moveTo>
                  <a:cubicBezTo>
                    <a:pt x="1125" y="1"/>
                    <a:pt x="1" y="1124"/>
                    <a:pt x="1" y="2511"/>
                  </a:cubicBezTo>
                  <a:cubicBezTo>
                    <a:pt x="1" y="2941"/>
                    <a:pt x="109" y="3348"/>
                    <a:pt x="300" y="3706"/>
                  </a:cubicBezTo>
                  <a:lnTo>
                    <a:pt x="4735" y="1328"/>
                  </a:lnTo>
                  <a:cubicBezTo>
                    <a:pt x="4316" y="527"/>
                    <a:pt x="3479" y="1"/>
                    <a:pt x="2511" y="1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2" name="Google Shape;1742;p188"/>
            <p:cNvSpPr/>
            <p:nvPr/>
          </p:nvSpPr>
          <p:spPr>
            <a:xfrm>
              <a:off x="2064325" y="1862800"/>
              <a:ext cx="116575" cy="124925"/>
            </a:xfrm>
            <a:custGeom>
              <a:rect b="b" l="l" r="r" t="t"/>
              <a:pathLst>
                <a:path extrusionOk="0" h="4997" w="4663">
                  <a:moveTo>
                    <a:pt x="0" y="0"/>
                  </a:moveTo>
                  <a:lnTo>
                    <a:pt x="729" y="4997"/>
                  </a:lnTo>
                  <a:lnTo>
                    <a:pt x="3969" y="4997"/>
                  </a:lnTo>
                  <a:lnTo>
                    <a:pt x="4662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3" name="Google Shape;1743;p188"/>
            <p:cNvSpPr/>
            <p:nvPr/>
          </p:nvSpPr>
          <p:spPr>
            <a:xfrm>
              <a:off x="2032650" y="1889950"/>
              <a:ext cx="50825" cy="69100"/>
            </a:xfrm>
            <a:custGeom>
              <a:rect b="b" l="l" r="r" t="t"/>
              <a:pathLst>
                <a:path extrusionOk="0" h="2764" w="2033">
                  <a:moveTo>
                    <a:pt x="1629" y="0"/>
                  </a:moveTo>
                  <a:cubicBezTo>
                    <a:pt x="1414" y="0"/>
                    <a:pt x="870" y="31"/>
                    <a:pt x="466" y="349"/>
                  </a:cubicBezTo>
                  <a:cubicBezTo>
                    <a:pt x="156" y="588"/>
                    <a:pt x="0" y="946"/>
                    <a:pt x="0" y="1388"/>
                  </a:cubicBezTo>
                  <a:cubicBezTo>
                    <a:pt x="0" y="1795"/>
                    <a:pt x="144" y="2118"/>
                    <a:pt x="454" y="2357"/>
                  </a:cubicBezTo>
                  <a:cubicBezTo>
                    <a:pt x="921" y="2727"/>
                    <a:pt x="1590" y="2763"/>
                    <a:pt x="1889" y="2763"/>
                  </a:cubicBezTo>
                  <a:lnTo>
                    <a:pt x="2032" y="2763"/>
                  </a:lnTo>
                  <a:lnTo>
                    <a:pt x="1973" y="2225"/>
                  </a:lnTo>
                  <a:cubicBezTo>
                    <a:pt x="1973" y="2225"/>
                    <a:pt x="1946" y="2227"/>
                    <a:pt x="1901" y="2227"/>
                  </a:cubicBezTo>
                  <a:cubicBezTo>
                    <a:pt x="1712" y="2227"/>
                    <a:pt x="1193" y="2203"/>
                    <a:pt x="885" y="1962"/>
                  </a:cubicBezTo>
                  <a:cubicBezTo>
                    <a:pt x="717" y="1831"/>
                    <a:pt x="634" y="1640"/>
                    <a:pt x="634" y="1388"/>
                  </a:cubicBezTo>
                  <a:cubicBezTo>
                    <a:pt x="634" y="1102"/>
                    <a:pt x="717" y="886"/>
                    <a:pt x="897" y="755"/>
                  </a:cubicBezTo>
                  <a:cubicBezTo>
                    <a:pt x="1117" y="571"/>
                    <a:pt x="1451" y="550"/>
                    <a:pt x="1594" y="550"/>
                  </a:cubicBezTo>
                  <a:cubicBezTo>
                    <a:pt x="1636" y="550"/>
                    <a:pt x="1662" y="552"/>
                    <a:pt x="1662" y="552"/>
                  </a:cubicBezTo>
                  <a:lnTo>
                    <a:pt x="1721" y="2"/>
                  </a:lnTo>
                  <a:cubicBezTo>
                    <a:pt x="1714" y="2"/>
                    <a:pt x="1682" y="0"/>
                    <a:pt x="1629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4" name="Google Shape;1744;p188"/>
            <p:cNvSpPr/>
            <p:nvPr/>
          </p:nvSpPr>
          <p:spPr>
            <a:xfrm>
              <a:off x="984025" y="1151725"/>
              <a:ext cx="281225" cy="248625"/>
            </a:xfrm>
            <a:custGeom>
              <a:rect b="b" l="l" r="r" t="t"/>
              <a:pathLst>
                <a:path extrusionOk="0" h="9945" w="11249">
                  <a:moveTo>
                    <a:pt x="5616" y="0"/>
                  </a:moveTo>
                  <a:cubicBezTo>
                    <a:pt x="3613" y="0"/>
                    <a:pt x="1729" y="1223"/>
                    <a:pt x="980" y="3209"/>
                  </a:cubicBezTo>
                  <a:cubicBezTo>
                    <a:pt x="0" y="5779"/>
                    <a:pt x="1291" y="8648"/>
                    <a:pt x="3861" y="9616"/>
                  </a:cubicBezTo>
                  <a:cubicBezTo>
                    <a:pt x="4445" y="9839"/>
                    <a:pt x="5044" y="9944"/>
                    <a:pt x="5632" y="9944"/>
                  </a:cubicBezTo>
                  <a:cubicBezTo>
                    <a:pt x="7636" y="9944"/>
                    <a:pt x="9520" y="8722"/>
                    <a:pt x="10268" y="6735"/>
                  </a:cubicBezTo>
                  <a:cubicBezTo>
                    <a:pt x="11248" y="4165"/>
                    <a:pt x="9957" y="1297"/>
                    <a:pt x="7387" y="328"/>
                  </a:cubicBezTo>
                  <a:cubicBezTo>
                    <a:pt x="6804" y="106"/>
                    <a:pt x="6205" y="0"/>
                    <a:pt x="5616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5" name="Google Shape;1745;p188"/>
            <p:cNvSpPr/>
            <p:nvPr/>
          </p:nvSpPr>
          <p:spPr>
            <a:xfrm>
              <a:off x="1016875" y="1177975"/>
              <a:ext cx="215500" cy="196125"/>
            </a:xfrm>
            <a:custGeom>
              <a:rect b="b" l="l" r="r" t="t"/>
              <a:pathLst>
                <a:path extrusionOk="0" h="7845" w="8620">
                  <a:moveTo>
                    <a:pt x="4312" y="1"/>
                  </a:moveTo>
                  <a:cubicBezTo>
                    <a:pt x="2531" y="1"/>
                    <a:pt x="912" y="1225"/>
                    <a:pt x="491" y="3032"/>
                  </a:cubicBezTo>
                  <a:cubicBezTo>
                    <a:pt x="1" y="5148"/>
                    <a:pt x="1304" y="7251"/>
                    <a:pt x="3420" y="7741"/>
                  </a:cubicBezTo>
                  <a:cubicBezTo>
                    <a:pt x="3719" y="7811"/>
                    <a:pt x="4018" y="7845"/>
                    <a:pt x="4313" y="7845"/>
                  </a:cubicBezTo>
                  <a:cubicBezTo>
                    <a:pt x="6092" y="7845"/>
                    <a:pt x="7709" y="6628"/>
                    <a:pt x="8129" y="4813"/>
                  </a:cubicBezTo>
                  <a:cubicBezTo>
                    <a:pt x="8620" y="2709"/>
                    <a:pt x="7305" y="593"/>
                    <a:pt x="5201" y="103"/>
                  </a:cubicBezTo>
                  <a:cubicBezTo>
                    <a:pt x="4903" y="34"/>
                    <a:pt x="4606" y="1"/>
                    <a:pt x="4312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6" name="Google Shape;1746;p188"/>
            <p:cNvSpPr/>
            <p:nvPr/>
          </p:nvSpPr>
          <p:spPr>
            <a:xfrm>
              <a:off x="1084725" y="1208325"/>
              <a:ext cx="40075" cy="92975"/>
            </a:xfrm>
            <a:custGeom>
              <a:rect b="b" l="l" r="r" t="t"/>
              <a:pathLst>
                <a:path extrusionOk="0" fill="none" h="3719" w="1603">
                  <a:moveTo>
                    <a:pt x="1602" y="1"/>
                  </a:moveTo>
                  <a:lnTo>
                    <a:pt x="1602" y="2714"/>
                  </a:lnTo>
                  <a:lnTo>
                    <a:pt x="0" y="3718"/>
                  </a:lnTo>
                </a:path>
              </a:pathLst>
            </a:custGeom>
            <a:noFill/>
            <a:ln cap="rnd" cmpd="sng" w="80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7" name="Google Shape;1747;p188"/>
            <p:cNvSpPr/>
            <p:nvPr/>
          </p:nvSpPr>
          <p:spPr>
            <a:xfrm>
              <a:off x="1027650" y="2040900"/>
              <a:ext cx="88475" cy="349075"/>
            </a:xfrm>
            <a:custGeom>
              <a:rect b="b" l="l" r="r" t="t"/>
              <a:pathLst>
                <a:path extrusionOk="0" h="13963" w="3539">
                  <a:moveTo>
                    <a:pt x="2905" y="0"/>
                  </a:moveTo>
                  <a:lnTo>
                    <a:pt x="0" y="13831"/>
                  </a:lnTo>
                  <a:lnTo>
                    <a:pt x="634" y="13962"/>
                  </a:lnTo>
                  <a:lnTo>
                    <a:pt x="3539" y="132"/>
                  </a:lnTo>
                  <a:lnTo>
                    <a:pt x="2905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8" name="Google Shape;1748;p188"/>
            <p:cNvSpPr/>
            <p:nvPr/>
          </p:nvSpPr>
          <p:spPr>
            <a:xfrm>
              <a:off x="1117600" y="2040900"/>
              <a:ext cx="88475" cy="349075"/>
            </a:xfrm>
            <a:custGeom>
              <a:rect b="b" l="l" r="r" t="t"/>
              <a:pathLst>
                <a:path extrusionOk="0" h="13963" w="3539">
                  <a:moveTo>
                    <a:pt x="634" y="0"/>
                  </a:moveTo>
                  <a:lnTo>
                    <a:pt x="0" y="144"/>
                  </a:lnTo>
                  <a:lnTo>
                    <a:pt x="2905" y="13962"/>
                  </a:lnTo>
                  <a:lnTo>
                    <a:pt x="3539" y="13831"/>
                  </a:lnTo>
                  <a:lnTo>
                    <a:pt x="634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9" name="Google Shape;1749;p188"/>
            <p:cNvSpPr/>
            <p:nvPr/>
          </p:nvSpPr>
          <p:spPr>
            <a:xfrm>
              <a:off x="1044975" y="2335550"/>
              <a:ext cx="145275" cy="16475"/>
            </a:xfrm>
            <a:custGeom>
              <a:rect b="b" l="l" r="r" t="t"/>
              <a:pathLst>
                <a:path extrusionOk="0" h="659" w="5811">
                  <a:moveTo>
                    <a:pt x="1" y="1"/>
                  </a:moveTo>
                  <a:lnTo>
                    <a:pt x="1" y="658"/>
                  </a:lnTo>
                  <a:lnTo>
                    <a:pt x="5810" y="658"/>
                  </a:lnTo>
                  <a:lnTo>
                    <a:pt x="5810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0" name="Google Shape;1750;p188"/>
            <p:cNvSpPr/>
            <p:nvPr/>
          </p:nvSpPr>
          <p:spPr>
            <a:xfrm>
              <a:off x="1024350" y="2031625"/>
              <a:ext cx="189500" cy="22150"/>
            </a:xfrm>
            <a:custGeom>
              <a:rect b="b" l="l" r="r" t="t"/>
              <a:pathLst>
                <a:path extrusionOk="0" h="886" w="7580">
                  <a:moveTo>
                    <a:pt x="1" y="1"/>
                  </a:moveTo>
                  <a:lnTo>
                    <a:pt x="1" y="885"/>
                  </a:lnTo>
                  <a:lnTo>
                    <a:pt x="7579" y="885"/>
                  </a:lnTo>
                  <a:lnTo>
                    <a:pt x="7579" y="1"/>
                  </a:ln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1" name="Google Shape;1751;p188"/>
            <p:cNvSpPr/>
            <p:nvPr/>
          </p:nvSpPr>
          <p:spPr>
            <a:xfrm>
              <a:off x="2057750" y="2041200"/>
              <a:ext cx="88475" cy="348775"/>
            </a:xfrm>
            <a:custGeom>
              <a:rect b="b" l="l" r="r" t="t"/>
              <a:pathLst>
                <a:path extrusionOk="0" h="13951" w="3539">
                  <a:moveTo>
                    <a:pt x="2905" y="0"/>
                  </a:moveTo>
                  <a:lnTo>
                    <a:pt x="0" y="13819"/>
                  </a:lnTo>
                  <a:lnTo>
                    <a:pt x="634" y="13950"/>
                  </a:lnTo>
                  <a:lnTo>
                    <a:pt x="3539" y="132"/>
                  </a:lnTo>
                  <a:lnTo>
                    <a:pt x="2905" y="0"/>
                  </a:ln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2" name="Google Shape;1752;p188"/>
            <p:cNvSpPr/>
            <p:nvPr/>
          </p:nvSpPr>
          <p:spPr>
            <a:xfrm>
              <a:off x="2147400" y="2041200"/>
              <a:ext cx="88775" cy="348775"/>
            </a:xfrm>
            <a:custGeom>
              <a:rect b="b" l="l" r="r" t="t"/>
              <a:pathLst>
                <a:path extrusionOk="0" h="13951" w="3551">
                  <a:moveTo>
                    <a:pt x="646" y="0"/>
                  </a:moveTo>
                  <a:lnTo>
                    <a:pt x="0" y="132"/>
                  </a:lnTo>
                  <a:lnTo>
                    <a:pt x="2905" y="13950"/>
                  </a:lnTo>
                  <a:lnTo>
                    <a:pt x="3551" y="13819"/>
                  </a:lnTo>
                  <a:lnTo>
                    <a:pt x="646" y="0"/>
                  </a:ln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3" name="Google Shape;1753;p188"/>
            <p:cNvSpPr/>
            <p:nvPr/>
          </p:nvSpPr>
          <p:spPr>
            <a:xfrm>
              <a:off x="2075075" y="2335550"/>
              <a:ext cx="145275" cy="16475"/>
            </a:xfrm>
            <a:custGeom>
              <a:rect b="b" l="l" r="r" t="t"/>
              <a:pathLst>
                <a:path extrusionOk="0" h="659" w="5811">
                  <a:moveTo>
                    <a:pt x="1" y="1"/>
                  </a:moveTo>
                  <a:lnTo>
                    <a:pt x="1" y="658"/>
                  </a:lnTo>
                  <a:lnTo>
                    <a:pt x="5810" y="658"/>
                  </a:lnTo>
                  <a:lnTo>
                    <a:pt x="5810" y="1"/>
                  </a:ln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4" name="Google Shape;1754;p188"/>
            <p:cNvSpPr/>
            <p:nvPr/>
          </p:nvSpPr>
          <p:spPr>
            <a:xfrm>
              <a:off x="2054450" y="2031625"/>
              <a:ext cx="189500" cy="22150"/>
            </a:xfrm>
            <a:custGeom>
              <a:rect b="b" l="l" r="r" t="t"/>
              <a:pathLst>
                <a:path extrusionOk="0" h="886" w="7580">
                  <a:moveTo>
                    <a:pt x="1" y="1"/>
                  </a:moveTo>
                  <a:lnTo>
                    <a:pt x="1" y="885"/>
                  </a:lnTo>
                  <a:lnTo>
                    <a:pt x="7579" y="885"/>
                  </a:lnTo>
                  <a:lnTo>
                    <a:pt x="7579" y="1"/>
                  </a:lnTo>
                  <a:close/>
                </a:path>
              </a:pathLst>
            </a:custGeom>
            <a:solidFill>
              <a:srgbClr val="38761D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5" name="Google Shape;1755;p188"/>
            <p:cNvSpPr/>
            <p:nvPr/>
          </p:nvSpPr>
          <p:spPr>
            <a:xfrm>
              <a:off x="972950" y="1988900"/>
              <a:ext cx="1325975" cy="42750"/>
            </a:xfrm>
            <a:custGeom>
              <a:rect b="b" l="l" r="r" t="t"/>
              <a:pathLst>
                <a:path extrusionOk="0" h="1710" w="53039">
                  <a:moveTo>
                    <a:pt x="1" y="1"/>
                  </a:moveTo>
                  <a:lnTo>
                    <a:pt x="1" y="1710"/>
                  </a:lnTo>
                  <a:lnTo>
                    <a:pt x="53039" y="1710"/>
                  </a:lnTo>
                  <a:lnTo>
                    <a:pt x="53039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6" name="Google Shape;1756;p188"/>
            <p:cNvSpPr/>
            <p:nvPr/>
          </p:nvSpPr>
          <p:spPr>
            <a:xfrm>
              <a:off x="819350" y="2382775"/>
              <a:ext cx="1640650" cy="11075"/>
            </a:xfrm>
            <a:custGeom>
              <a:rect b="b" l="l" r="r" t="t"/>
              <a:pathLst>
                <a:path extrusionOk="0" h="443" w="65626">
                  <a:moveTo>
                    <a:pt x="216" y="0"/>
                  </a:moveTo>
                  <a:cubicBezTo>
                    <a:pt x="96" y="0"/>
                    <a:pt x="1" y="108"/>
                    <a:pt x="1" y="227"/>
                  </a:cubicBezTo>
                  <a:cubicBezTo>
                    <a:pt x="1" y="347"/>
                    <a:pt x="96" y="443"/>
                    <a:pt x="216" y="443"/>
                  </a:cubicBezTo>
                  <a:lnTo>
                    <a:pt x="65411" y="443"/>
                  </a:lnTo>
                  <a:cubicBezTo>
                    <a:pt x="65530" y="443"/>
                    <a:pt x="65626" y="347"/>
                    <a:pt x="65626" y="227"/>
                  </a:cubicBezTo>
                  <a:cubicBezTo>
                    <a:pt x="65626" y="108"/>
                    <a:pt x="65530" y="0"/>
                    <a:pt x="65411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7" name="Google Shape;1757;p188"/>
            <p:cNvSpPr/>
            <p:nvPr/>
          </p:nvSpPr>
          <p:spPr>
            <a:xfrm>
              <a:off x="1767875" y="2410275"/>
              <a:ext cx="32300" cy="32000"/>
            </a:xfrm>
            <a:custGeom>
              <a:rect b="b" l="l" r="r" t="t"/>
              <a:pathLst>
                <a:path extrusionOk="0" h="1280" w="1292">
                  <a:moveTo>
                    <a:pt x="646" y="1279"/>
                  </a:moveTo>
                  <a:cubicBezTo>
                    <a:pt x="287" y="1279"/>
                    <a:pt x="0" y="992"/>
                    <a:pt x="0" y="646"/>
                  </a:cubicBezTo>
                  <a:cubicBezTo>
                    <a:pt x="0" y="287"/>
                    <a:pt x="287" y="0"/>
                    <a:pt x="646" y="0"/>
                  </a:cubicBezTo>
                  <a:cubicBezTo>
                    <a:pt x="1004" y="0"/>
                    <a:pt x="1291" y="287"/>
                    <a:pt x="1291" y="646"/>
                  </a:cubicBezTo>
                  <a:cubicBezTo>
                    <a:pt x="1291" y="992"/>
                    <a:pt x="1004" y="1279"/>
                    <a:pt x="646" y="1279"/>
                  </a:cubicBezTo>
                  <a:close/>
                </a:path>
              </a:pathLst>
            </a:custGeom>
            <a:solidFill>
              <a:srgbClr val="C0920A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8" name="Google Shape;1758;p188"/>
            <p:cNvSpPr/>
            <p:nvPr/>
          </p:nvSpPr>
          <p:spPr>
            <a:xfrm>
              <a:off x="1601725" y="2410275"/>
              <a:ext cx="32000" cy="32000"/>
            </a:xfrm>
            <a:custGeom>
              <a:rect b="b" l="l" r="r" t="t"/>
              <a:pathLst>
                <a:path extrusionOk="0" h="1280" w="1280">
                  <a:moveTo>
                    <a:pt x="634" y="1279"/>
                  </a:moveTo>
                  <a:cubicBezTo>
                    <a:pt x="287" y="1279"/>
                    <a:pt x="0" y="992"/>
                    <a:pt x="0" y="646"/>
                  </a:cubicBezTo>
                  <a:cubicBezTo>
                    <a:pt x="0" y="287"/>
                    <a:pt x="287" y="0"/>
                    <a:pt x="634" y="0"/>
                  </a:cubicBezTo>
                  <a:cubicBezTo>
                    <a:pt x="992" y="0"/>
                    <a:pt x="1279" y="287"/>
                    <a:pt x="1279" y="646"/>
                  </a:cubicBezTo>
                  <a:cubicBezTo>
                    <a:pt x="1279" y="992"/>
                    <a:pt x="992" y="1279"/>
                    <a:pt x="634" y="1279"/>
                  </a:cubicBezTo>
                  <a:close/>
                </a:path>
              </a:pathLst>
            </a:custGeom>
            <a:solidFill>
              <a:srgbClr val="C0920A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9" name="Google Shape;1759;p188"/>
            <p:cNvSpPr/>
            <p:nvPr/>
          </p:nvSpPr>
          <p:spPr>
            <a:xfrm>
              <a:off x="1760700" y="2275775"/>
              <a:ext cx="28425" cy="109700"/>
            </a:xfrm>
            <a:custGeom>
              <a:rect b="b" l="l" r="r" t="t"/>
              <a:pathLst>
                <a:path extrusionOk="0" h="4388" w="1137">
                  <a:moveTo>
                    <a:pt x="0" y="1"/>
                  </a:moveTo>
                  <a:lnTo>
                    <a:pt x="1136" y="1"/>
                  </a:lnTo>
                  <a:lnTo>
                    <a:pt x="1136" y="4388"/>
                  </a:lnTo>
                  <a:lnTo>
                    <a:pt x="0" y="4388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0" name="Google Shape;1760;p188"/>
            <p:cNvSpPr/>
            <p:nvPr/>
          </p:nvSpPr>
          <p:spPr>
            <a:xfrm>
              <a:off x="1609775" y="2372000"/>
              <a:ext cx="330250" cy="43075"/>
            </a:xfrm>
            <a:custGeom>
              <a:rect b="b" l="l" r="r" t="t"/>
              <a:pathLst>
                <a:path extrusionOk="0" h="1723" w="13210">
                  <a:moveTo>
                    <a:pt x="7113" y="1"/>
                  </a:moveTo>
                  <a:lnTo>
                    <a:pt x="6097" y="1"/>
                  </a:lnTo>
                  <a:cubicBezTo>
                    <a:pt x="5954" y="1"/>
                    <a:pt x="5846" y="109"/>
                    <a:pt x="5846" y="252"/>
                  </a:cubicBezTo>
                  <a:lnTo>
                    <a:pt x="5846" y="718"/>
                  </a:lnTo>
                  <a:lnTo>
                    <a:pt x="670" y="1017"/>
                  </a:lnTo>
                  <a:cubicBezTo>
                    <a:pt x="300" y="1041"/>
                    <a:pt x="1" y="1352"/>
                    <a:pt x="1" y="1722"/>
                  </a:cubicBezTo>
                  <a:lnTo>
                    <a:pt x="1" y="1722"/>
                  </a:lnTo>
                  <a:lnTo>
                    <a:pt x="5846" y="1722"/>
                  </a:lnTo>
                  <a:lnTo>
                    <a:pt x="6300" y="1722"/>
                  </a:lnTo>
                  <a:lnTo>
                    <a:pt x="6910" y="1722"/>
                  </a:lnTo>
                  <a:lnTo>
                    <a:pt x="6910" y="1722"/>
                  </a:lnTo>
                  <a:lnTo>
                    <a:pt x="13210" y="1722"/>
                  </a:lnTo>
                  <a:lnTo>
                    <a:pt x="13210" y="1722"/>
                  </a:lnTo>
                  <a:cubicBezTo>
                    <a:pt x="13210" y="1352"/>
                    <a:pt x="12911" y="1041"/>
                    <a:pt x="12540" y="1017"/>
                  </a:cubicBezTo>
                  <a:lnTo>
                    <a:pt x="7364" y="718"/>
                  </a:lnTo>
                  <a:lnTo>
                    <a:pt x="7364" y="252"/>
                  </a:lnTo>
                  <a:cubicBezTo>
                    <a:pt x="7364" y="109"/>
                    <a:pt x="7257" y="1"/>
                    <a:pt x="7113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1" name="Google Shape;1761;p188"/>
            <p:cNvSpPr/>
            <p:nvPr/>
          </p:nvSpPr>
          <p:spPr>
            <a:xfrm>
              <a:off x="1752025" y="2273100"/>
              <a:ext cx="45750" cy="43350"/>
            </a:xfrm>
            <a:custGeom>
              <a:rect b="b" l="l" r="r" t="t"/>
              <a:pathLst>
                <a:path extrusionOk="0" h="1734" w="1830">
                  <a:moveTo>
                    <a:pt x="1579" y="1734"/>
                  </a:moveTo>
                  <a:lnTo>
                    <a:pt x="252" y="1734"/>
                  </a:lnTo>
                  <a:cubicBezTo>
                    <a:pt x="120" y="1734"/>
                    <a:pt x="1" y="1614"/>
                    <a:pt x="1" y="1483"/>
                  </a:cubicBezTo>
                  <a:lnTo>
                    <a:pt x="1" y="0"/>
                  </a:lnTo>
                  <a:lnTo>
                    <a:pt x="1830" y="0"/>
                  </a:lnTo>
                  <a:lnTo>
                    <a:pt x="1830" y="1483"/>
                  </a:lnTo>
                  <a:cubicBezTo>
                    <a:pt x="1830" y="1614"/>
                    <a:pt x="1722" y="1734"/>
                    <a:pt x="1579" y="1734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2" name="Google Shape;1762;p188"/>
            <p:cNvSpPr/>
            <p:nvPr/>
          </p:nvSpPr>
          <p:spPr>
            <a:xfrm>
              <a:off x="1740675" y="2222000"/>
              <a:ext cx="68450" cy="59500"/>
            </a:xfrm>
            <a:custGeom>
              <a:rect b="b" l="l" r="r" t="t"/>
              <a:pathLst>
                <a:path extrusionOk="0" h="2380" w="2738">
                  <a:moveTo>
                    <a:pt x="2451" y="2379"/>
                  </a:moveTo>
                  <a:lnTo>
                    <a:pt x="299" y="2379"/>
                  </a:lnTo>
                  <a:cubicBezTo>
                    <a:pt x="132" y="2379"/>
                    <a:pt x="1" y="2248"/>
                    <a:pt x="1" y="2092"/>
                  </a:cubicBezTo>
                  <a:lnTo>
                    <a:pt x="1" y="0"/>
                  </a:lnTo>
                  <a:lnTo>
                    <a:pt x="2738" y="0"/>
                  </a:lnTo>
                  <a:lnTo>
                    <a:pt x="2738" y="2092"/>
                  </a:lnTo>
                  <a:cubicBezTo>
                    <a:pt x="2738" y="2248"/>
                    <a:pt x="2606" y="2379"/>
                    <a:pt x="2451" y="2379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3" name="Google Shape;1763;p188"/>
            <p:cNvSpPr/>
            <p:nvPr/>
          </p:nvSpPr>
          <p:spPr>
            <a:xfrm>
              <a:off x="1683300" y="2191225"/>
              <a:ext cx="183200" cy="31100"/>
            </a:xfrm>
            <a:custGeom>
              <a:rect b="b" l="l" r="r" t="t"/>
              <a:pathLst>
                <a:path extrusionOk="0" h="1244" w="7328">
                  <a:moveTo>
                    <a:pt x="6097" y="1243"/>
                  </a:moveTo>
                  <a:lnTo>
                    <a:pt x="1232" y="1243"/>
                  </a:lnTo>
                  <a:cubicBezTo>
                    <a:pt x="550" y="1243"/>
                    <a:pt x="0" y="681"/>
                    <a:pt x="0" y="0"/>
                  </a:cubicBezTo>
                  <a:lnTo>
                    <a:pt x="0" y="0"/>
                  </a:lnTo>
                  <a:lnTo>
                    <a:pt x="7328" y="0"/>
                  </a:lnTo>
                  <a:lnTo>
                    <a:pt x="7328" y="0"/>
                  </a:lnTo>
                  <a:cubicBezTo>
                    <a:pt x="7328" y="681"/>
                    <a:pt x="6778" y="1243"/>
                    <a:pt x="6097" y="1243"/>
                  </a:cubicBez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4" name="Google Shape;1764;p188"/>
            <p:cNvSpPr/>
            <p:nvPr/>
          </p:nvSpPr>
          <p:spPr>
            <a:xfrm>
              <a:off x="1912500" y="2426400"/>
              <a:ext cx="32000" cy="15875"/>
            </a:xfrm>
            <a:custGeom>
              <a:rect b="b" l="l" r="r" t="t"/>
              <a:pathLst>
                <a:path extrusionOk="0" h="635" w="1280">
                  <a:moveTo>
                    <a:pt x="1" y="1"/>
                  </a:moveTo>
                  <a:cubicBezTo>
                    <a:pt x="1" y="347"/>
                    <a:pt x="288" y="634"/>
                    <a:pt x="646" y="634"/>
                  </a:cubicBezTo>
                  <a:cubicBezTo>
                    <a:pt x="993" y="634"/>
                    <a:pt x="1280" y="347"/>
                    <a:pt x="1280" y="1"/>
                  </a:cubicBezTo>
                  <a:close/>
                </a:path>
              </a:pathLst>
            </a:custGeom>
            <a:solidFill>
              <a:srgbClr val="C0920A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5" name="Google Shape;1765;p188"/>
            <p:cNvSpPr/>
            <p:nvPr/>
          </p:nvSpPr>
          <p:spPr>
            <a:xfrm>
              <a:off x="1912500" y="2410275"/>
              <a:ext cx="32000" cy="16150"/>
            </a:xfrm>
            <a:custGeom>
              <a:rect b="b" l="l" r="r" t="t"/>
              <a:pathLst>
                <a:path extrusionOk="0" h="646" w="1280">
                  <a:moveTo>
                    <a:pt x="646" y="0"/>
                  </a:moveTo>
                  <a:cubicBezTo>
                    <a:pt x="288" y="0"/>
                    <a:pt x="1" y="287"/>
                    <a:pt x="1" y="646"/>
                  </a:cubicBezTo>
                  <a:lnTo>
                    <a:pt x="1280" y="646"/>
                  </a:lnTo>
                  <a:cubicBezTo>
                    <a:pt x="1280" y="287"/>
                    <a:pt x="993" y="0"/>
                    <a:pt x="646" y="0"/>
                  </a:cubicBezTo>
                  <a:close/>
                </a:path>
              </a:pathLst>
            </a:custGeom>
            <a:solidFill>
              <a:srgbClr val="C0920A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6" name="Google Shape;1766;p188"/>
            <p:cNvSpPr/>
            <p:nvPr/>
          </p:nvSpPr>
          <p:spPr>
            <a:xfrm>
              <a:off x="1767875" y="2410275"/>
              <a:ext cx="32300" cy="16150"/>
            </a:xfrm>
            <a:custGeom>
              <a:rect b="b" l="l" r="r" t="t"/>
              <a:pathLst>
                <a:path extrusionOk="0" h="646" w="1292">
                  <a:moveTo>
                    <a:pt x="646" y="0"/>
                  </a:moveTo>
                  <a:cubicBezTo>
                    <a:pt x="299" y="0"/>
                    <a:pt x="0" y="287"/>
                    <a:pt x="12" y="646"/>
                  </a:cubicBezTo>
                  <a:lnTo>
                    <a:pt x="1291" y="646"/>
                  </a:lnTo>
                  <a:cubicBezTo>
                    <a:pt x="1291" y="287"/>
                    <a:pt x="1004" y="0"/>
                    <a:pt x="646" y="0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7" name="Google Shape;1767;p188"/>
            <p:cNvSpPr/>
            <p:nvPr/>
          </p:nvSpPr>
          <p:spPr>
            <a:xfrm>
              <a:off x="1601725" y="2410275"/>
              <a:ext cx="32000" cy="16150"/>
            </a:xfrm>
            <a:custGeom>
              <a:rect b="b" l="l" r="r" t="t"/>
              <a:pathLst>
                <a:path extrusionOk="0" h="646" w="1280">
                  <a:moveTo>
                    <a:pt x="634" y="0"/>
                  </a:moveTo>
                  <a:cubicBezTo>
                    <a:pt x="287" y="0"/>
                    <a:pt x="0" y="287"/>
                    <a:pt x="0" y="646"/>
                  </a:cubicBezTo>
                  <a:lnTo>
                    <a:pt x="1279" y="646"/>
                  </a:lnTo>
                  <a:cubicBezTo>
                    <a:pt x="1279" y="287"/>
                    <a:pt x="992" y="0"/>
                    <a:pt x="634" y="0"/>
                  </a:cubicBezTo>
                  <a:close/>
                </a:path>
              </a:pathLst>
            </a:custGeom>
            <a:solidFill>
              <a:srgbClr val="C0920A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8" name="Google Shape;1768;p188"/>
            <p:cNvSpPr/>
            <p:nvPr/>
          </p:nvSpPr>
          <p:spPr>
            <a:xfrm>
              <a:off x="1797750" y="2218700"/>
              <a:ext cx="11375" cy="59500"/>
            </a:xfrm>
            <a:custGeom>
              <a:rect b="b" l="l" r="r" t="t"/>
              <a:pathLst>
                <a:path extrusionOk="0" h="2380" w="455">
                  <a:moveTo>
                    <a:pt x="1" y="1"/>
                  </a:moveTo>
                  <a:lnTo>
                    <a:pt x="1" y="2380"/>
                  </a:lnTo>
                  <a:lnTo>
                    <a:pt x="180" y="2380"/>
                  </a:lnTo>
                  <a:cubicBezTo>
                    <a:pt x="335" y="2380"/>
                    <a:pt x="455" y="2260"/>
                    <a:pt x="455" y="2105"/>
                  </a:cubicBezTo>
                  <a:lnTo>
                    <a:pt x="455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9" name="Google Shape;1769;p188"/>
            <p:cNvSpPr/>
            <p:nvPr/>
          </p:nvSpPr>
          <p:spPr>
            <a:xfrm>
              <a:off x="1786400" y="2278175"/>
              <a:ext cx="11375" cy="35000"/>
            </a:xfrm>
            <a:custGeom>
              <a:rect b="b" l="l" r="r" t="t"/>
              <a:pathLst>
                <a:path extrusionOk="0" h="1400" w="455">
                  <a:moveTo>
                    <a:pt x="0" y="1"/>
                  </a:moveTo>
                  <a:lnTo>
                    <a:pt x="0" y="1399"/>
                  </a:lnTo>
                  <a:lnTo>
                    <a:pt x="192" y="1399"/>
                  </a:lnTo>
                  <a:cubicBezTo>
                    <a:pt x="335" y="1399"/>
                    <a:pt x="455" y="1280"/>
                    <a:pt x="455" y="1124"/>
                  </a:cubicBezTo>
                  <a:lnTo>
                    <a:pt x="455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0" name="Google Shape;1770;p188"/>
            <p:cNvSpPr/>
            <p:nvPr/>
          </p:nvSpPr>
          <p:spPr>
            <a:xfrm>
              <a:off x="1556600" y="1719950"/>
              <a:ext cx="231325" cy="471300"/>
            </a:xfrm>
            <a:custGeom>
              <a:rect b="b" l="l" r="r" t="t"/>
              <a:pathLst>
                <a:path extrusionOk="0" h="18852" w="9253">
                  <a:moveTo>
                    <a:pt x="8906" y="0"/>
                  </a:moveTo>
                  <a:cubicBezTo>
                    <a:pt x="8559" y="0"/>
                    <a:pt x="8224" y="144"/>
                    <a:pt x="7973" y="395"/>
                  </a:cubicBezTo>
                  <a:cubicBezTo>
                    <a:pt x="7806" y="574"/>
                    <a:pt x="7686" y="789"/>
                    <a:pt x="7627" y="1040"/>
                  </a:cubicBezTo>
                  <a:lnTo>
                    <a:pt x="5140" y="12480"/>
                  </a:lnTo>
                  <a:lnTo>
                    <a:pt x="5594" y="16162"/>
                  </a:lnTo>
                  <a:lnTo>
                    <a:pt x="1351" y="16162"/>
                  </a:lnTo>
                  <a:cubicBezTo>
                    <a:pt x="598" y="16162"/>
                    <a:pt x="0" y="16759"/>
                    <a:pt x="0" y="17500"/>
                  </a:cubicBezTo>
                  <a:cubicBezTo>
                    <a:pt x="0" y="18253"/>
                    <a:pt x="610" y="18851"/>
                    <a:pt x="1351" y="18851"/>
                  </a:cubicBezTo>
                  <a:lnTo>
                    <a:pt x="7686" y="18851"/>
                  </a:lnTo>
                  <a:lnTo>
                    <a:pt x="9252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1" name="Google Shape;1771;p188"/>
            <p:cNvSpPr/>
            <p:nvPr/>
          </p:nvSpPr>
          <p:spPr>
            <a:xfrm>
              <a:off x="1709300" y="1719950"/>
              <a:ext cx="281525" cy="471300"/>
            </a:xfrm>
            <a:custGeom>
              <a:rect b="b" l="l" r="r" t="t"/>
              <a:pathLst>
                <a:path extrusionOk="0" h="18852" w="11261">
                  <a:moveTo>
                    <a:pt x="3144" y="0"/>
                  </a:moveTo>
                  <a:cubicBezTo>
                    <a:pt x="2845" y="0"/>
                    <a:pt x="2582" y="215"/>
                    <a:pt x="2523" y="502"/>
                  </a:cubicBezTo>
                  <a:lnTo>
                    <a:pt x="108" y="12026"/>
                  </a:lnTo>
                  <a:cubicBezTo>
                    <a:pt x="12" y="12492"/>
                    <a:pt x="0" y="12958"/>
                    <a:pt x="84" y="13424"/>
                  </a:cubicBezTo>
                  <a:lnTo>
                    <a:pt x="969" y="18337"/>
                  </a:lnTo>
                  <a:cubicBezTo>
                    <a:pt x="1028" y="18636"/>
                    <a:pt x="1279" y="18851"/>
                    <a:pt x="1578" y="18851"/>
                  </a:cubicBezTo>
                  <a:lnTo>
                    <a:pt x="10555" y="18851"/>
                  </a:lnTo>
                  <a:cubicBezTo>
                    <a:pt x="10938" y="18851"/>
                    <a:pt x="11237" y="18504"/>
                    <a:pt x="11177" y="18122"/>
                  </a:cubicBezTo>
                  <a:lnTo>
                    <a:pt x="10197" y="12061"/>
                  </a:lnTo>
                  <a:cubicBezTo>
                    <a:pt x="10197" y="12014"/>
                    <a:pt x="10197" y="11954"/>
                    <a:pt x="10197" y="11906"/>
                  </a:cubicBezTo>
                  <a:lnTo>
                    <a:pt x="11237" y="694"/>
                  </a:lnTo>
                  <a:cubicBezTo>
                    <a:pt x="11261" y="323"/>
                    <a:pt x="10974" y="0"/>
                    <a:pt x="10603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2" name="Google Shape;1772;p188"/>
          <p:cNvSpPr txBox="1"/>
          <p:nvPr>
            <p:ph type="ctrTitle"/>
          </p:nvPr>
        </p:nvSpPr>
        <p:spPr>
          <a:xfrm>
            <a:off x="903650" y="261849"/>
            <a:ext cx="6456000" cy="254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4100"/>
              <a:t>ФУНКЦІЇ</a:t>
            </a:r>
            <a:endParaRPr sz="4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4100"/>
              <a:t> </a:t>
            </a:r>
            <a:r>
              <a:rPr lang="uk" sz="4100" u="sng">
                <a:solidFill>
                  <a:srgbClr val="FFFFFF"/>
                </a:solidFill>
              </a:rPr>
              <a:t>С++</a:t>
            </a:r>
            <a:endParaRPr sz="4100" u="sng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6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7" name="Google Shape;937;p1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43425" y="2686900"/>
            <a:ext cx="2272500" cy="18180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938" name="Google Shape;938;p1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1225" y="875074"/>
            <a:ext cx="2548200" cy="1540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939" name="Google Shape;939;p135"/>
          <p:cNvSpPr txBox="1"/>
          <p:nvPr/>
        </p:nvSpPr>
        <p:spPr>
          <a:xfrm>
            <a:off x="4678343" y="3654409"/>
            <a:ext cx="3000000" cy="57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"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#Bell Labs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940" name="Google Shape;940;p1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4750" y="2686900"/>
            <a:ext cx="2736900" cy="1540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941" name="Google Shape;941;p135"/>
          <p:cNvPicPr preferRelativeResize="0"/>
          <p:nvPr/>
        </p:nvPicPr>
        <p:blipFill rotWithShape="1">
          <a:blip r:embed="rId6">
            <a:alphaModFix/>
          </a:blip>
          <a:srcRect b="20263" l="22506" r="28862" t="7314"/>
          <a:stretch/>
        </p:blipFill>
        <p:spPr>
          <a:xfrm>
            <a:off x="4904262" y="736334"/>
            <a:ext cx="2548200" cy="18180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7" name="Shape 1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8" name="Google Shape;1778;p18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/>
              <a:t>Функції</a:t>
            </a:r>
            <a:endParaRPr sz="3200"/>
          </a:p>
        </p:txBody>
      </p:sp>
      <p:pic>
        <p:nvPicPr>
          <p:cNvPr id="1779" name="Google Shape;1779;p1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5450" y="1506675"/>
            <a:ext cx="2800424" cy="2406625"/>
          </a:xfrm>
          <a:prstGeom prst="rect">
            <a:avLst/>
          </a:prstGeom>
          <a:noFill/>
          <a:ln>
            <a:noFill/>
          </a:ln>
        </p:spPr>
      </p:pic>
      <p:sp>
        <p:nvSpPr>
          <p:cNvPr id="1780" name="Google Shape;1780;p189"/>
          <p:cNvSpPr txBox="1"/>
          <p:nvPr/>
        </p:nvSpPr>
        <p:spPr>
          <a:xfrm>
            <a:off x="4188700" y="1211625"/>
            <a:ext cx="4053600" cy="218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uk" sz="2600"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Функції - це блоки коду, що виконують певні операції, мають власну назву</a:t>
            </a:r>
            <a:endParaRPr sz="26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81" name="Google Shape;1781;p189"/>
          <p:cNvSpPr txBox="1"/>
          <p:nvPr/>
        </p:nvSpPr>
        <p:spPr>
          <a:xfrm>
            <a:off x="4295361" y="3587733"/>
            <a:ext cx="3840300" cy="15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Font typeface="Roboto"/>
              <a:buChar char="●"/>
            </a:pPr>
            <a:r>
              <a:rPr lang="uk" sz="2500">
                <a:latin typeface="Roboto"/>
                <a:ea typeface="Roboto"/>
                <a:cs typeface="Roboto"/>
                <a:sym typeface="Roboto"/>
              </a:rPr>
              <a:t>Бібоіотечні</a:t>
            </a:r>
            <a:endParaRPr sz="25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latin typeface="Roboto"/>
              <a:ea typeface="Roboto"/>
              <a:cs typeface="Roboto"/>
              <a:sym typeface="Roboto"/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Font typeface="Roboto"/>
              <a:buChar char="●"/>
            </a:pPr>
            <a:r>
              <a:rPr lang="uk" sz="2500">
                <a:latin typeface="Roboto"/>
                <a:ea typeface="Roboto"/>
                <a:cs typeface="Roboto"/>
                <a:sym typeface="Roboto"/>
              </a:rPr>
              <a:t>Користувацькі</a:t>
            </a:r>
            <a:endParaRPr sz="25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6" name="Shape 1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7" name="Google Shape;1787;p190"/>
          <p:cNvSpPr txBox="1"/>
          <p:nvPr/>
        </p:nvSpPr>
        <p:spPr>
          <a:xfrm>
            <a:off x="2856250" y="327900"/>
            <a:ext cx="6225000" cy="12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>
                <a:latin typeface="Oswald"/>
                <a:ea typeface="Oswald"/>
                <a:cs typeface="Oswald"/>
                <a:sym typeface="Oswald"/>
              </a:rPr>
              <a:t>Функції в с++</a:t>
            </a:r>
            <a:endParaRPr sz="32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788" name="Google Shape;1788;p190"/>
          <p:cNvSpPr txBox="1"/>
          <p:nvPr>
            <p:ph idx="4294967295" type="subTitle"/>
          </p:nvPr>
        </p:nvSpPr>
        <p:spPr>
          <a:xfrm>
            <a:off x="966675" y="1044225"/>
            <a:ext cx="3243600" cy="3730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uk" sz="2200">
                <a:solidFill>
                  <a:srgbClr val="2A2A2A"/>
                </a:solidFill>
                <a:highlight>
                  <a:srgbClr val="FFFFFF"/>
                </a:highlight>
              </a:rPr>
              <a:t>Функції дозволяють зробити програму модульною, тобто розділити програму на кілька маленьких підпрограм (функцій), які  виконують частини завдання</a:t>
            </a:r>
            <a:br>
              <a:rPr b="0" lang="uk" sz="2200">
                <a:solidFill>
                  <a:srgbClr val="2A2A2A"/>
                </a:solidFill>
                <a:highlight>
                  <a:srgbClr val="FFFFFF"/>
                </a:highlight>
              </a:rPr>
            </a:br>
            <a:endParaRPr b="0" sz="2200">
              <a:solidFill>
                <a:srgbClr val="2A2A2A"/>
              </a:solidFill>
              <a:highlight>
                <a:srgbClr val="FFFFFF"/>
              </a:highlight>
            </a:endParaRPr>
          </a:p>
        </p:txBody>
      </p:sp>
      <p:pic>
        <p:nvPicPr>
          <p:cNvPr id="1789" name="Google Shape;1789;p1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2725" y="1599684"/>
            <a:ext cx="4928525" cy="2772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4" name="Shape 1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5" name="Google Shape;1795;p191"/>
          <p:cNvSpPr txBox="1"/>
          <p:nvPr/>
        </p:nvSpPr>
        <p:spPr>
          <a:xfrm>
            <a:off x="2856250" y="327900"/>
            <a:ext cx="6225000" cy="12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>
                <a:latin typeface="Oswald"/>
                <a:ea typeface="Oswald"/>
                <a:cs typeface="Oswald"/>
                <a:sym typeface="Oswald"/>
              </a:rPr>
              <a:t>Функції в с++</a:t>
            </a:r>
            <a:endParaRPr sz="32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796" name="Google Shape;1796;p191"/>
          <p:cNvSpPr txBox="1"/>
          <p:nvPr/>
        </p:nvSpPr>
        <p:spPr>
          <a:xfrm>
            <a:off x="982366" y="1248452"/>
            <a:ext cx="4299900" cy="26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" sz="2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#include &lt;iostream&gt;</a:t>
            </a:r>
            <a:endParaRPr sz="2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" sz="2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using namespace std;</a:t>
            </a:r>
            <a:endParaRPr sz="2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" sz="2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sz="2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" sz="2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int main() {</a:t>
            </a:r>
            <a:endParaRPr sz="2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" sz="2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int a, b, c;</a:t>
            </a:r>
            <a:endParaRPr sz="2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" sz="2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lang="uk" sz="2000">
                <a:latin typeface="Courier New"/>
                <a:ea typeface="Courier New"/>
                <a:cs typeface="Courier New"/>
                <a:sym typeface="Courier New"/>
              </a:rPr>
              <a:t>cin &gt;&gt; a &gt;&gt; b;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" sz="2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c=a+b;</a:t>
            </a:r>
            <a:endParaRPr sz="2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" sz="2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b="1" lang="uk" sz="20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cout &lt;&lt; c;</a:t>
            </a:r>
            <a:endParaRPr b="1" sz="2000">
              <a:solidFill>
                <a:srgbClr val="0000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" sz="2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return 0;</a:t>
            </a:r>
            <a:endParaRPr sz="2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" sz="2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2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797" name="Google Shape;1797;p191"/>
          <p:cNvSpPr txBox="1"/>
          <p:nvPr/>
        </p:nvSpPr>
        <p:spPr>
          <a:xfrm>
            <a:off x="4844100" y="1028569"/>
            <a:ext cx="4299900" cy="39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#include &lt;iostream&gt;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using namespace std;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18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int fout(int c)</a:t>
            </a:r>
            <a:endParaRPr b="1" sz="1800">
              <a:solidFill>
                <a:srgbClr val="0000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18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{cout &lt;&lt;c;</a:t>
            </a:r>
            <a:endParaRPr b="1" sz="1800">
              <a:solidFill>
                <a:srgbClr val="0000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18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return 0;</a:t>
            </a:r>
            <a:endParaRPr b="1" sz="1800">
              <a:solidFill>
                <a:srgbClr val="0000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18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sz="1800">
              <a:solidFill>
                <a:srgbClr val="0000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int main() {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int a, b, c;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cin &gt;&gt; a &gt;&gt; b;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c=a+b;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b="1" lang="uk" sz="18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fout(c)</a:t>
            </a:r>
            <a:r>
              <a:rPr lang="uk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	return 0;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1" name="Shape 1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" name="Google Shape;1802;p192"/>
          <p:cNvSpPr txBox="1"/>
          <p:nvPr>
            <p:ph type="ctrTitle"/>
          </p:nvPr>
        </p:nvSpPr>
        <p:spPr>
          <a:xfrm>
            <a:off x="3060725" y="389143"/>
            <a:ext cx="6083400" cy="50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" sz="3800"/>
              <a:t>ЧАС ДЛЯ  </a:t>
            </a:r>
            <a:r>
              <a:rPr lang="uk" sz="3800">
                <a:solidFill>
                  <a:schemeClr val="lt1"/>
                </a:solidFill>
              </a:rPr>
              <a:t>КОДУ</a:t>
            </a:r>
            <a:r>
              <a:rPr lang="uk" sz="3800">
                <a:solidFill>
                  <a:schemeClr val="accent1"/>
                </a:solidFill>
              </a:rPr>
              <a:t>?</a:t>
            </a:r>
            <a:endParaRPr sz="3800"/>
          </a:p>
        </p:txBody>
      </p:sp>
      <p:pic>
        <p:nvPicPr>
          <p:cNvPr id="1803" name="Google Shape;1803;p192"/>
          <p:cNvPicPr preferRelativeResize="0"/>
          <p:nvPr/>
        </p:nvPicPr>
        <p:blipFill rotWithShape="1">
          <a:blip r:embed="rId3">
            <a:alphaModFix/>
          </a:blip>
          <a:srcRect b="20828" l="11829" r="14375" t="10701"/>
          <a:stretch/>
        </p:blipFill>
        <p:spPr>
          <a:xfrm>
            <a:off x="7900796" y="4516762"/>
            <a:ext cx="1085727" cy="5048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4" name="Google Shape;1804;p1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9902" y="250802"/>
            <a:ext cx="1674386" cy="97321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05" name="Google Shape;1805;p192"/>
          <p:cNvCxnSpPr/>
          <p:nvPr/>
        </p:nvCxnSpPr>
        <p:spPr>
          <a:xfrm>
            <a:off x="4217325" y="1231846"/>
            <a:ext cx="3684600" cy="24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06" name="Google Shape;1806;p192"/>
          <p:cNvSpPr txBox="1"/>
          <p:nvPr/>
        </p:nvSpPr>
        <p:spPr>
          <a:xfrm>
            <a:off x="1724250" y="2078606"/>
            <a:ext cx="6895200" cy="14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2750" lvl="0" marL="457200" rtl="0" algn="l">
              <a:spcBef>
                <a:spcPts val="0"/>
              </a:spcBef>
              <a:spcAft>
                <a:spcPts val="0"/>
              </a:spcAft>
              <a:buSzPts val="2900"/>
              <a:buFont typeface="Roboto"/>
              <a:buChar char="●"/>
            </a:pPr>
            <a:r>
              <a:rPr lang="uk" sz="2900">
                <a:latin typeface="Roboto"/>
                <a:ea typeface="Roboto"/>
                <a:cs typeface="Roboto"/>
                <a:sym typeface="Roboto"/>
              </a:rPr>
              <a:t>Потестуйте  код з попереднього слайду</a:t>
            </a:r>
            <a:endParaRPr sz="2900">
              <a:latin typeface="Roboto"/>
              <a:ea typeface="Roboto"/>
              <a:cs typeface="Roboto"/>
              <a:sym typeface="Roboto"/>
            </a:endParaRPr>
          </a:p>
          <a:p>
            <a:pPr indent="-412750" lvl="0" marL="457200" rtl="0" algn="l">
              <a:spcBef>
                <a:spcPts val="0"/>
              </a:spcBef>
              <a:spcAft>
                <a:spcPts val="0"/>
              </a:spcAft>
              <a:buSzPts val="2900"/>
              <a:buFont typeface="Roboto"/>
              <a:buChar char="●"/>
            </a:pPr>
            <a:r>
              <a:rPr lang="uk" sz="2900">
                <a:latin typeface="Roboto"/>
                <a:ea typeface="Roboto"/>
                <a:cs typeface="Roboto"/>
                <a:sym typeface="Roboto"/>
              </a:rPr>
              <a:t>Допишіть виклик функції, яка виводить “The end”</a:t>
            </a:r>
            <a:endParaRPr sz="29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1" name="Shape 1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" name="Google Shape;1812;p193"/>
          <p:cNvSpPr txBox="1"/>
          <p:nvPr/>
        </p:nvSpPr>
        <p:spPr>
          <a:xfrm>
            <a:off x="2509425" y="327900"/>
            <a:ext cx="4728900" cy="85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" sz="29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Виклик функцій за умовою </a:t>
            </a:r>
            <a:endParaRPr sz="29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00"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813" name="Google Shape;1813;p193"/>
          <p:cNvPicPr preferRelativeResize="0"/>
          <p:nvPr/>
        </p:nvPicPr>
        <p:blipFill rotWithShape="1">
          <a:blip r:embed="rId3">
            <a:alphaModFix/>
          </a:blip>
          <a:srcRect b="16029" l="0" r="0" t="0"/>
          <a:stretch/>
        </p:blipFill>
        <p:spPr>
          <a:xfrm>
            <a:off x="6371050" y="1179795"/>
            <a:ext cx="1720324" cy="957750"/>
          </a:xfrm>
          <a:prstGeom prst="rect">
            <a:avLst/>
          </a:prstGeom>
          <a:noFill/>
          <a:ln>
            <a:noFill/>
          </a:ln>
        </p:spPr>
      </p:pic>
      <p:sp>
        <p:nvSpPr>
          <p:cNvPr id="1814" name="Google Shape;1814;p193"/>
          <p:cNvSpPr txBox="1"/>
          <p:nvPr/>
        </p:nvSpPr>
        <p:spPr>
          <a:xfrm>
            <a:off x="6864300" y="1904550"/>
            <a:ext cx="374100" cy="126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uk" sz="9000">
                <a:solidFill>
                  <a:schemeClr val="accent4"/>
                </a:solidFill>
              </a:rPr>
              <a:t>+</a:t>
            </a:r>
            <a:endParaRPr b="1" sz="9000">
              <a:solidFill>
                <a:schemeClr val="accent4"/>
              </a:solidFill>
            </a:endParaRPr>
          </a:p>
        </p:txBody>
      </p:sp>
      <p:pic>
        <p:nvPicPr>
          <p:cNvPr id="1815" name="Google Shape;1815;p1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65789" y="3274469"/>
            <a:ext cx="2130824" cy="957750"/>
          </a:xfrm>
          <a:prstGeom prst="rect">
            <a:avLst/>
          </a:prstGeom>
          <a:noFill/>
          <a:ln>
            <a:noFill/>
          </a:ln>
        </p:spPr>
      </p:pic>
      <p:sp>
        <p:nvSpPr>
          <p:cNvPr id="1816" name="Google Shape;1816;p193"/>
          <p:cNvSpPr txBox="1"/>
          <p:nvPr/>
        </p:nvSpPr>
        <p:spPr>
          <a:xfrm>
            <a:off x="1185900" y="1179812"/>
            <a:ext cx="6772200" cy="40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" sz="12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#include &lt;iostream&gt;</a:t>
            </a:r>
            <a:endParaRPr sz="12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" sz="12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using namespace std;</a:t>
            </a:r>
            <a:endParaRPr sz="12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" sz="12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     </a:t>
            </a:r>
            <a:r>
              <a:rPr b="1" lang="uk" sz="1200">
                <a:solidFill>
                  <a:schemeClr val="dk1"/>
                </a:solidFill>
                <a:highlight>
                  <a:srgbClr val="C9DAF8"/>
                </a:highlight>
                <a:latin typeface="Comfortaa"/>
                <a:ea typeface="Comfortaa"/>
                <a:cs typeface="Comfortaa"/>
                <a:sym typeface="Comfortaa"/>
              </a:rPr>
              <a:t>int cat1() </a:t>
            </a:r>
            <a:endParaRPr b="1" sz="1200">
              <a:solidFill>
                <a:schemeClr val="dk1"/>
              </a:solidFill>
              <a:highlight>
                <a:srgbClr val="C9DAF8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1200">
                <a:solidFill>
                  <a:schemeClr val="dk1"/>
                </a:solidFill>
                <a:highlight>
                  <a:srgbClr val="C9DAF8"/>
                </a:highlight>
                <a:latin typeface="Comfortaa"/>
                <a:ea typeface="Comfortaa"/>
                <a:cs typeface="Comfortaa"/>
                <a:sym typeface="Comfortaa"/>
              </a:rPr>
              <a:t>    	{cout&lt;&lt;”Чорний котик";</a:t>
            </a:r>
            <a:endParaRPr b="1" sz="1200">
              <a:solidFill>
                <a:schemeClr val="dk1"/>
              </a:solidFill>
              <a:highlight>
                <a:srgbClr val="C9DAF8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1200">
                <a:solidFill>
                  <a:schemeClr val="dk1"/>
                </a:solidFill>
                <a:highlight>
                  <a:srgbClr val="C9DAF8"/>
                </a:highlight>
                <a:latin typeface="Comfortaa"/>
                <a:ea typeface="Comfortaa"/>
                <a:cs typeface="Comfortaa"/>
                <a:sym typeface="Comfortaa"/>
              </a:rPr>
              <a:t>        		return 0:</a:t>
            </a:r>
            <a:endParaRPr b="1" sz="1200">
              <a:solidFill>
                <a:schemeClr val="dk1"/>
              </a:solidFill>
              <a:highlight>
                <a:srgbClr val="C9DAF8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1200">
                <a:solidFill>
                  <a:schemeClr val="dk1"/>
                </a:solidFill>
                <a:highlight>
                  <a:srgbClr val="C9DAF8"/>
                </a:highlight>
                <a:latin typeface="Comfortaa"/>
                <a:ea typeface="Comfortaa"/>
                <a:cs typeface="Comfortaa"/>
                <a:sym typeface="Comfortaa"/>
              </a:rPr>
              <a:t>    	}</a:t>
            </a:r>
            <a:endParaRPr b="1" sz="1200">
              <a:solidFill>
                <a:schemeClr val="dk1"/>
              </a:solidFill>
              <a:highlight>
                <a:srgbClr val="C9DAF8"/>
              </a:highlight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" sz="1200">
                <a:solidFill>
                  <a:schemeClr val="dk1"/>
                </a:solidFill>
                <a:highlight>
                  <a:srgbClr val="EFEFEF"/>
                </a:highlight>
                <a:latin typeface="Comfortaa"/>
                <a:ea typeface="Comfortaa"/>
                <a:cs typeface="Comfortaa"/>
                <a:sym typeface="Comfortaa"/>
              </a:rPr>
              <a:t>int main()</a:t>
            </a:r>
            <a:r>
              <a:rPr lang="uk" sz="12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{</a:t>
            </a:r>
            <a:endParaRPr sz="12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" sz="12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int x;</a:t>
            </a:r>
            <a:endParaRPr sz="12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" sz="12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    	cin &gt;&gt; x;</a:t>
            </a:r>
            <a:endParaRPr sz="12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" sz="12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         if (x&lt;5) cats1();</a:t>
            </a:r>
            <a:endParaRPr sz="12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" sz="12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         else cats2();</a:t>
            </a:r>
            <a:r>
              <a:rPr b="1" lang="uk" sz="12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       </a:t>
            </a:r>
            <a:endParaRPr b="1" sz="12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" sz="12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  	return 0;</a:t>
            </a:r>
            <a:endParaRPr sz="12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" sz="12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}</a:t>
            </a:r>
            <a:endParaRPr sz="12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0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p194"/>
          <p:cNvSpPr txBox="1"/>
          <p:nvPr>
            <p:ph type="ctrTitle"/>
          </p:nvPr>
        </p:nvSpPr>
        <p:spPr>
          <a:xfrm>
            <a:off x="3060725" y="389142"/>
            <a:ext cx="6083400" cy="50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" sz="3800"/>
              <a:t>ЧАС ДЛЯ  </a:t>
            </a:r>
            <a:r>
              <a:rPr lang="uk" sz="3800">
                <a:solidFill>
                  <a:schemeClr val="lt1"/>
                </a:solidFill>
              </a:rPr>
              <a:t>КОДУ</a:t>
            </a:r>
            <a:r>
              <a:rPr lang="uk" sz="3800">
                <a:solidFill>
                  <a:schemeClr val="accent1"/>
                </a:solidFill>
              </a:rPr>
              <a:t>?</a:t>
            </a:r>
            <a:endParaRPr sz="3800"/>
          </a:p>
        </p:txBody>
      </p:sp>
      <p:pic>
        <p:nvPicPr>
          <p:cNvPr id="1822" name="Google Shape;1822;p194"/>
          <p:cNvPicPr preferRelativeResize="0"/>
          <p:nvPr/>
        </p:nvPicPr>
        <p:blipFill rotWithShape="1">
          <a:blip r:embed="rId3">
            <a:alphaModFix/>
          </a:blip>
          <a:srcRect b="20828" l="11829" r="14375" t="10701"/>
          <a:stretch/>
        </p:blipFill>
        <p:spPr>
          <a:xfrm>
            <a:off x="7900796" y="4516762"/>
            <a:ext cx="1085727" cy="5048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3" name="Google Shape;1823;p1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9902" y="250802"/>
            <a:ext cx="1674386" cy="97321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24" name="Google Shape;1824;p194"/>
          <p:cNvCxnSpPr/>
          <p:nvPr/>
        </p:nvCxnSpPr>
        <p:spPr>
          <a:xfrm>
            <a:off x="4217325" y="1231846"/>
            <a:ext cx="3684600" cy="24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25" name="Google Shape;1825;p194"/>
          <p:cNvSpPr txBox="1"/>
          <p:nvPr/>
        </p:nvSpPr>
        <p:spPr>
          <a:xfrm>
            <a:off x="909900" y="1653359"/>
            <a:ext cx="4395600" cy="23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2900">
                <a:latin typeface="Roboto"/>
                <a:ea typeface="Roboto"/>
                <a:cs typeface="Roboto"/>
                <a:sym typeface="Roboto"/>
              </a:rPr>
              <a:t>Напишіть код з 2 функціями, які викликаються за певною умовою</a:t>
            </a:r>
            <a:endParaRPr sz="29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826" name="Google Shape;1826;p19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42549" y="1531172"/>
            <a:ext cx="3084000" cy="231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2" name="Google Shape;1832;p1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7798" y="1513428"/>
            <a:ext cx="3174975" cy="2116643"/>
          </a:xfrm>
          <a:prstGeom prst="rect">
            <a:avLst/>
          </a:prstGeom>
          <a:noFill/>
          <a:ln>
            <a:noFill/>
          </a:ln>
        </p:spPr>
      </p:pic>
      <p:sp>
        <p:nvSpPr>
          <p:cNvPr id="1833" name="Google Shape;1833;p195"/>
          <p:cNvSpPr txBox="1"/>
          <p:nvPr/>
        </p:nvSpPr>
        <p:spPr>
          <a:xfrm>
            <a:off x="1185900" y="656375"/>
            <a:ext cx="6772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" sz="17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#include &lt;iostream&gt;</a:t>
            </a:r>
            <a:endParaRPr sz="17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" sz="17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using namespace std;</a:t>
            </a:r>
            <a:endParaRPr sz="17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" sz="17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b="1" lang="uk" sz="1700">
                <a:solidFill>
                  <a:schemeClr val="dk1"/>
                </a:solidFill>
                <a:highlight>
                  <a:srgbClr val="C9DAF8"/>
                </a:highlight>
                <a:latin typeface="Courier New"/>
                <a:ea typeface="Courier New"/>
                <a:cs typeface="Courier New"/>
                <a:sym typeface="Courier New"/>
              </a:rPr>
              <a:t>int get_nums() </a:t>
            </a:r>
            <a:endParaRPr b="1" sz="1700">
              <a:solidFill>
                <a:schemeClr val="dk1"/>
              </a:solidFill>
              <a:highlight>
                <a:srgbClr val="C9DAF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1700">
                <a:solidFill>
                  <a:schemeClr val="dk1"/>
                </a:solidFill>
                <a:highlight>
                  <a:srgbClr val="C9DAF8"/>
                </a:highlight>
                <a:latin typeface="Courier New"/>
                <a:ea typeface="Courier New"/>
                <a:cs typeface="Courier New"/>
                <a:sym typeface="Courier New"/>
              </a:rPr>
              <a:t>    	{cout&lt;&lt;”Я працюю";</a:t>
            </a:r>
            <a:endParaRPr b="1" sz="1700">
              <a:solidFill>
                <a:schemeClr val="dk1"/>
              </a:solidFill>
              <a:highlight>
                <a:srgbClr val="C9DAF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1700">
                <a:solidFill>
                  <a:schemeClr val="dk1"/>
                </a:solidFill>
                <a:highlight>
                  <a:srgbClr val="C9DAF8"/>
                </a:highlight>
                <a:latin typeface="Courier New"/>
                <a:ea typeface="Courier New"/>
                <a:cs typeface="Courier New"/>
                <a:sym typeface="Courier New"/>
              </a:rPr>
              <a:t>        		return 0;</a:t>
            </a:r>
            <a:endParaRPr b="1" sz="1700">
              <a:solidFill>
                <a:schemeClr val="dk1"/>
              </a:solidFill>
              <a:highlight>
                <a:srgbClr val="C9DAF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1700">
                <a:solidFill>
                  <a:schemeClr val="dk1"/>
                </a:solidFill>
                <a:highlight>
                  <a:srgbClr val="C9DAF8"/>
                </a:highlight>
                <a:latin typeface="Courier New"/>
                <a:ea typeface="Courier New"/>
                <a:cs typeface="Courier New"/>
                <a:sym typeface="Courier New"/>
              </a:rPr>
              <a:t>    	}</a:t>
            </a:r>
            <a:endParaRPr b="1" sz="1700">
              <a:solidFill>
                <a:schemeClr val="dk1"/>
              </a:solidFill>
              <a:highlight>
                <a:srgbClr val="C9DAF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" sz="17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int main()</a:t>
            </a:r>
            <a:r>
              <a:rPr lang="uk" sz="17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7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" sz="17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int x;</a:t>
            </a:r>
            <a:endParaRPr sz="17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" sz="17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	cin &gt;&gt; x;</a:t>
            </a:r>
            <a:endParaRPr sz="17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" sz="17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 while  (x&lt;5) {</a:t>
            </a:r>
            <a:endParaRPr sz="17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" sz="17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get_nums();</a:t>
            </a:r>
            <a:endParaRPr sz="17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" sz="17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x++; }</a:t>
            </a:r>
            <a:r>
              <a:rPr b="1" lang="uk" sz="17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</a:t>
            </a:r>
            <a:endParaRPr b="1" sz="17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" sz="17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	return 0;</a:t>
            </a:r>
            <a:endParaRPr sz="17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" sz="17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7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834" name="Google Shape;1834;p195"/>
          <p:cNvSpPr txBox="1"/>
          <p:nvPr/>
        </p:nvSpPr>
        <p:spPr>
          <a:xfrm>
            <a:off x="3567345" y="241550"/>
            <a:ext cx="38121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" sz="29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Виклик функцій в циклі</a:t>
            </a:r>
            <a:endParaRPr sz="29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00"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9" name="Shape 1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0" name="Google Shape;1840;p196"/>
          <p:cNvSpPr txBox="1"/>
          <p:nvPr/>
        </p:nvSpPr>
        <p:spPr>
          <a:xfrm>
            <a:off x="744583" y="857254"/>
            <a:ext cx="67722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#include &lt;iostream&gt;</a:t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using namespace std;</a:t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b="1" lang="uk">
                <a:solidFill>
                  <a:schemeClr val="dk1"/>
                </a:solidFill>
                <a:highlight>
                  <a:srgbClr val="C9DAF8"/>
                </a:highlight>
                <a:latin typeface="Courier New"/>
                <a:ea typeface="Courier New"/>
                <a:cs typeface="Courier New"/>
                <a:sym typeface="Courier New"/>
              </a:rPr>
              <a:t>int get_nums(int x) </a:t>
            </a:r>
            <a:endParaRPr b="1">
              <a:solidFill>
                <a:schemeClr val="dk1"/>
              </a:solidFill>
              <a:highlight>
                <a:srgbClr val="C9DAF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uk">
                <a:solidFill>
                  <a:schemeClr val="dk1"/>
                </a:solidFill>
                <a:highlight>
                  <a:srgbClr val="C9DAF8"/>
                </a:highlight>
                <a:latin typeface="Courier New"/>
                <a:ea typeface="Courier New"/>
                <a:cs typeface="Courier New"/>
                <a:sym typeface="Courier New"/>
              </a:rPr>
              <a:t>    	{cout&lt;&lt;”Я працюю”&lt;&lt;x&lt;&lt;endl;</a:t>
            </a:r>
            <a:endParaRPr b="1">
              <a:solidFill>
                <a:schemeClr val="dk1"/>
              </a:solidFill>
              <a:highlight>
                <a:srgbClr val="C9DAF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uk">
                <a:solidFill>
                  <a:schemeClr val="dk1"/>
                </a:solidFill>
                <a:highlight>
                  <a:srgbClr val="C9DAF8"/>
                </a:highlight>
                <a:latin typeface="Courier New"/>
                <a:ea typeface="Courier New"/>
                <a:cs typeface="Courier New"/>
                <a:sym typeface="Courier New"/>
              </a:rPr>
              <a:t>        		return 0;</a:t>
            </a:r>
            <a:endParaRPr b="1">
              <a:solidFill>
                <a:schemeClr val="dk1"/>
              </a:solidFill>
              <a:highlight>
                <a:srgbClr val="C9DAF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uk">
                <a:solidFill>
                  <a:schemeClr val="dk1"/>
                </a:solidFill>
                <a:highlight>
                  <a:srgbClr val="C9DAF8"/>
                </a:highlight>
                <a:latin typeface="Courier New"/>
                <a:ea typeface="Courier New"/>
                <a:cs typeface="Courier New"/>
                <a:sym typeface="Courier New"/>
              </a:rPr>
              <a:t>    	}</a:t>
            </a:r>
            <a:endParaRPr b="1">
              <a:solidFill>
                <a:schemeClr val="dk1"/>
              </a:solidFill>
              <a:highlight>
                <a:srgbClr val="C9DAF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int main()</a:t>
            </a:r>
            <a:r>
              <a:rPr lang="uk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int x;</a:t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	cin &gt;&gt; x;</a:t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 while  (x&lt;5) {</a:t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get_nums(x);</a:t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x++; }</a:t>
            </a:r>
            <a:r>
              <a:rPr b="1" lang="uk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</a:t>
            </a:r>
            <a:endParaRPr b="1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	return 0;</a:t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1841" name="Google Shape;1841;p196"/>
          <p:cNvSpPr txBox="1"/>
          <p:nvPr/>
        </p:nvSpPr>
        <p:spPr>
          <a:xfrm>
            <a:off x="2491575" y="290475"/>
            <a:ext cx="6589500" cy="6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uk" sz="24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Передаємо дані в  функції</a:t>
            </a:r>
            <a:endParaRPr b="1" sz="24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842" name="Google Shape;1842;p1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7798" y="1513428"/>
            <a:ext cx="3174975" cy="21166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7" name="Shape 1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8" name="Google Shape;1848;p197"/>
          <p:cNvSpPr txBox="1"/>
          <p:nvPr/>
        </p:nvSpPr>
        <p:spPr>
          <a:xfrm>
            <a:off x="560500" y="3279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" sz="2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Оголошення, опис та виклик функції</a:t>
            </a:r>
            <a:endParaRPr sz="28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849" name="Google Shape;1849;p197"/>
          <p:cNvSpPr txBox="1"/>
          <p:nvPr/>
        </p:nvSpPr>
        <p:spPr>
          <a:xfrm>
            <a:off x="1079802" y="900594"/>
            <a:ext cx="74820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#include &lt;iostream&gt;</a:t>
            </a:r>
            <a:endParaRPr sz="1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using namespace std;</a:t>
            </a:r>
            <a:endParaRPr sz="1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b="1" lang="uk" sz="1600">
                <a:solidFill>
                  <a:schemeClr val="dk1"/>
                </a:solidFill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int get_nums(int x) </a:t>
            </a:r>
            <a:endParaRPr b="1" sz="1600">
              <a:solidFill>
                <a:schemeClr val="dk1"/>
              </a:solidFill>
              <a:highlight>
                <a:srgbClr val="FFFF00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uk" sz="1600">
                <a:solidFill>
                  <a:schemeClr val="dk1"/>
                </a:solidFill>
                <a:highlight>
                  <a:srgbClr val="B7B7B7"/>
                </a:highlight>
                <a:latin typeface="Courier New"/>
                <a:ea typeface="Courier New"/>
                <a:cs typeface="Courier New"/>
                <a:sym typeface="Courier New"/>
              </a:rPr>
              <a:t> 	{cout&lt;&lt;”Я працюю”&lt;&lt;x&lt;&lt;endl;</a:t>
            </a:r>
            <a:endParaRPr b="1" sz="1600">
              <a:solidFill>
                <a:schemeClr val="dk1"/>
              </a:solidFill>
              <a:highlight>
                <a:srgbClr val="B7B7B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1600">
                <a:solidFill>
                  <a:schemeClr val="dk1"/>
                </a:solidFill>
                <a:highlight>
                  <a:srgbClr val="B7B7B7"/>
                </a:highlight>
                <a:latin typeface="Courier New"/>
                <a:ea typeface="Courier New"/>
                <a:cs typeface="Courier New"/>
                <a:sym typeface="Courier New"/>
              </a:rPr>
              <a:t>        		return 0;</a:t>
            </a:r>
            <a:endParaRPr b="1" sz="1600">
              <a:solidFill>
                <a:schemeClr val="dk1"/>
              </a:solidFill>
              <a:highlight>
                <a:srgbClr val="B7B7B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1600">
                <a:solidFill>
                  <a:schemeClr val="dk1"/>
                </a:solidFill>
                <a:highlight>
                  <a:srgbClr val="B7B7B7"/>
                </a:highlight>
                <a:latin typeface="Courier New"/>
                <a:ea typeface="Courier New"/>
                <a:cs typeface="Courier New"/>
                <a:sym typeface="Courier New"/>
              </a:rPr>
              <a:t>    	}</a:t>
            </a:r>
            <a:endParaRPr b="1" sz="1600">
              <a:solidFill>
                <a:schemeClr val="dk1"/>
              </a:solidFill>
              <a:highlight>
                <a:srgbClr val="B7B7B7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" sz="16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int main()</a:t>
            </a:r>
            <a:r>
              <a:rPr lang="uk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int x;</a:t>
            </a:r>
            <a:endParaRPr sz="1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	cin &gt;&gt; x;</a:t>
            </a:r>
            <a:endParaRPr sz="1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 while  (x&lt;5) {</a:t>
            </a:r>
            <a:endParaRPr sz="1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</a:t>
            </a:r>
            <a:r>
              <a:rPr lang="uk" sz="1600">
                <a:solidFill>
                  <a:schemeClr val="dk1"/>
                </a:solidFill>
                <a:highlight>
                  <a:srgbClr val="4A86E8"/>
                </a:highlight>
                <a:latin typeface="Courier New"/>
                <a:ea typeface="Courier New"/>
                <a:cs typeface="Courier New"/>
                <a:sym typeface="Courier New"/>
              </a:rPr>
              <a:t>get_nums(x);</a:t>
            </a:r>
            <a:endParaRPr sz="1600">
              <a:solidFill>
                <a:schemeClr val="dk1"/>
              </a:solidFill>
              <a:highlight>
                <a:srgbClr val="4A86E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x++; }</a:t>
            </a:r>
            <a:r>
              <a:rPr b="1" lang="uk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</a:t>
            </a:r>
            <a:endParaRPr b="1" sz="1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	return 0;</a:t>
            </a:r>
            <a:endParaRPr sz="1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850" name="Google Shape;1850;p1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86384" y="900600"/>
            <a:ext cx="1592376" cy="1367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1" name="Google Shape;1851;p1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46168" y="2378475"/>
            <a:ext cx="1194275" cy="921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2" name="Google Shape;1852;p19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51489" y="3024325"/>
            <a:ext cx="1194286" cy="8791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7" name="Shape 1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8" name="Google Shape;1858;p198"/>
          <p:cNvSpPr txBox="1"/>
          <p:nvPr/>
        </p:nvSpPr>
        <p:spPr>
          <a:xfrm>
            <a:off x="1347173" y="1317909"/>
            <a:ext cx="5968200" cy="34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1900">
                <a:latin typeface="Courier New"/>
                <a:ea typeface="Courier New"/>
                <a:cs typeface="Courier New"/>
                <a:sym typeface="Courier New"/>
              </a:rPr>
              <a:t>int  sum( int a, int b) {</a:t>
            </a:r>
            <a:endParaRPr sz="1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1900">
                <a:latin typeface="Courier New"/>
                <a:ea typeface="Courier New"/>
                <a:cs typeface="Courier New"/>
                <a:sym typeface="Courier New"/>
              </a:rPr>
              <a:t> cout&lt;&lt;a+b);</a:t>
            </a:r>
            <a:endParaRPr sz="1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1900">
                <a:latin typeface="Courier New"/>
                <a:ea typeface="Courier New"/>
                <a:cs typeface="Courier New"/>
                <a:sym typeface="Courier New"/>
              </a:rPr>
              <a:t>return 0;</a:t>
            </a:r>
            <a:endParaRPr sz="1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1900"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1900">
                <a:latin typeface="Courier New"/>
                <a:ea typeface="Courier New"/>
                <a:cs typeface="Courier New"/>
                <a:sym typeface="Courier New"/>
              </a:rPr>
              <a:t>int main ()</a:t>
            </a:r>
            <a:endParaRPr sz="1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1900">
                <a:latin typeface="Courier New"/>
                <a:ea typeface="Courier New"/>
                <a:cs typeface="Courier New"/>
                <a:sym typeface="Courier New"/>
              </a:rPr>
              <a:t>{int a,b;</a:t>
            </a:r>
            <a:endParaRPr sz="1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1900">
                <a:latin typeface="Courier New"/>
                <a:ea typeface="Courier New"/>
                <a:cs typeface="Courier New"/>
                <a:sym typeface="Courier New"/>
              </a:rPr>
              <a:t>cin&gt;&gt;a&gt;&gt;b;</a:t>
            </a:r>
            <a:endParaRPr sz="1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1900">
                <a:solidFill>
                  <a:srgbClr val="0000FF"/>
                </a:solidFill>
                <a:latin typeface="Courier New"/>
                <a:ea typeface="Courier New"/>
                <a:cs typeface="Courier New"/>
                <a:sym typeface="Courier New"/>
              </a:rPr>
              <a:t>sum(a,b)</a:t>
            </a:r>
            <a:r>
              <a:rPr lang="uk" sz="1900"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1900">
                <a:latin typeface="Courier New"/>
                <a:ea typeface="Courier New"/>
                <a:cs typeface="Courier New"/>
                <a:sym typeface="Courier New"/>
              </a:rPr>
              <a:t>return 0;}</a:t>
            </a:r>
            <a:endParaRPr sz="1900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859" name="Google Shape;1859;p198"/>
          <p:cNvPicPr preferRelativeResize="0"/>
          <p:nvPr/>
        </p:nvPicPr>
        <p:blipFill rotWithShape="1">
          <a:blip r:embed="rId3">
            <a:alphaModFix/>
          </a:blip>
          <a:srcRect b="17497" l="21757" r="30871" t="15334"/>
          <a:stretch/>
        </p:blipFill>
        <p:spPr>
          <a:xfrm>
            <a:off x="6181637" y="1370313"/>
            <a:ext cx="1694475" cy="2402874"/>
          </a:xfrm>
          <a:prstGeom prst="rect">
            <a:avLst/>
          </a:prstGeom>
          <a:noFill/>
          <a:ln>
            <a:noFill/>
          </a:ln>
        </p:spPr>
      </p:pic>
      <p:sp>
        <p:nvSpPr>
          <p:cNvPr id="1860" name="Google Shape;1860;p198"/>
          <p:cNvSpPr txBox="1"/>
          <p:nvPr/>
        </p:nvSpPr>
        <p:spPr>
          <a:xfrm>
            <a:off x="1347175" y="0"/>
            <a:ext cx="7734000" cy="9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2400">
                <a:latin typeface="Oswald"/>
                <a:ea typeface="Oswald"/>
                <a:cs typeface="Oswald"/>
                <a:sym typeface="Oswald"/>
              </a:rPr>
              <a:t>Калькулятор</a:t>
            </a:r>
            <a:endParaRPr sz="2400"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36"/>
          <p:cNvSpPr txBox="1"/>
          <p:nvPr>
            <p:ph type="ctrTitle"/>
          </p:nvPr>
        </p:nvSpPr>
        <p:spPr>
          <a:xfrm>
            <a:off x="3017925" y="-469093"/>
            <a:ext cx="6083400" cy="14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" sz="3800"/>
              <a:t>ЧАС ДЛЯ  </a:t>
            </a:r>
            <a:r>
              <a:rPr lang="uk" sz="3800">
                <a:solidFill>
                  <a:schemeClr val="lt1"/>
                </a:solidFill>
              </a:rPr>
              <a:t>КОДУ</a:t>
            </a:r>
            <a:r>
              <a:rPr lang="uk" sz="3800">
                <a:solidFill>
                  <a:schemeClr val="accent1"/>
                </a:solidFill>
              </a:rPr>
              <a:t>?</a:t>
            </a:r>
            <a:endParaRPr sz="3800"/>
          </a:p>
        </p:txBody>
      </p:sp>
      <p:pic>
        <p:nvPicPr>
          <p:cNvPr id="947" name="Google Shape;947;p136"/>
          <p:cNvPicPr preferRelativeResize="0"/>
          <p:nvPr/>
        </p:nvPicPr>
        <p:blipFill rotWithShape="1">
          <a:blip r:embed="rId3">
            <a:alphaModFix/>
          </a:blip>
          <a:srcRect b="20828" l="11829" r="14375" t="10701"/>
          <a:stretch/>
        </p:blipFill>
        <p:spPr>
          <a:xfrm>
            <a:off x="7900796" y="4516762"/>
            <a:ext cx="1085727" cy="504863"/>
          </a:xfrm>
          <a:prstGeom prst="rect">
            <a:avLst/>
          </a:prstGeom>
          <a:noFill/>
          <a:ln>
            <a:noFill/>
          </a:ln>
        </p:spPr>
      </p:pic>
      <p:pic>
        <p:nvPicPr>
          <p:cNvPr id="948" name="Google Shape;948;p1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9902" y="250802"/>
            <a:ext cx="1674386" cy="97321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49" name="Google Shape;949;p136"/>
          <p:cNvCxnSpPr/>
          <p:nvPr/>
        </p:nvCxnSpPr>
        <p:spPr>
          <a:xfrm>
            <a:off x="4217325" y="1231846"/>
            <a:ext cx="3684600" cy="24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50" name="Google Shape;950;p136"/>
          <p:cNvSpPr txBox="1"/>
          <p:nvPr/>
        </p:nvSpPr>
        <p:spPr>
          <a:xfrm>
            <a:off x="1360608" y="1493406"/>
            <a:ext cx="7240500" cy="32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2500">
                <a:latin typeface="Roboto"/>
                <a:ea typeface="Roboto"/>
                <a:cs typeface="Roboto"/>
                <a:sym typeface="Roboto"/>
              </a:rPr>
              <a:t>Давайте зупинимось і  проведемо пошук по</a:t>
            </a:r>
            <a:endParaRPr sz="25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2500">
                <a:latin typeface="Roboto"/>
                <a:ea typeface="Roboto"/>
                <a:cs typeface="Roboto"/>
                <a:sym typeface="Roboto"/>
              </a:rPr>
              <a:t>#Bell Labs</a:t>
            </a:r>
            <a:endParaRPr sz="25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2500">
                <a:latin typeface="Roboto"/>
                <a:ea typeface="Roboto"/>
                <a:cs typeface="Roboto"/>
                <a:sym typeface="Roboto"/>
              </a:rPr>
              <a:t>#історія мови С </a:t>
            </a:r>
            <a:endParaRPr sz="25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2500">
                <a:latin typeface="Roboto"/>
                <a:ea typeface="Roboto"/>
                <a:cs typeface="Roboto"/>
                <a:sym typeface="Roboto"/>
              </a:rPr>
              <a:t>#історія мови С++</a:t>
            </a:r>
            <a:endParaRPr sz="25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2500">
                <a:latin typeface="Roboto"/>
                <a:ea typeface="Roboto"/>
                <a:cs typeface="Roboto"/>
                <a:sym typeface="Roboto"/>
              </a:rPr>
              <a:t>#Asteroids ?</a:t>
            </a:r>
            <a:endParaRPr sz="25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2500">
                <a:latin typeface="Roboto"/>
                <a:ea typeface="Roboto"/>
                <a:cs typeface="Roboto"/>
                <a:sym typeface="Roboto"/>
              </a:rPr>
              <a:t>#мова B</a:t>
            </a:r>
            <a:endParaRPr sz="25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4" name="Shape 1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5" name="Google Shape;1865;p199"/>
          <p:cNvSpPr txBox="1"/>
          <p:nvPr/>
        </p:nvSpPr>
        <p:spPr>
          <a:xfrm>
            <a:off x="927100" y="2481963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" sz="26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Параметри функції</a:t>
            </a:r>
            <a:endParaRPr sz="26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866" name="Google Shape;1866;p199"/>
          <p:cNvSpPr txBox="1"/>
          <p:nvPr/>
        </p:nvSpPr>
        <p:spPr>
          <a:xfrm>
            <a:off x="4369198" y="857244"/>
            <a:ext cx="45435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#include &lt;iostream&gt;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using namespace std;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b="1" lang="uk" sz="1800">
                <a:solidFill>
                  <a:schemeClr val="dk1"/>
                </a:solidFill>
                <a:highlight>
                  <a:srgbClr val="C9DAF8"/>
                </a:highlight>
                <a:latin typeface="Courier New"/>
                <a:ea typeface="Courier New"/>
                <a:cs typeface="Courier New"/>
                <a:sym typeface="Courier New"/>
              </a:rPr>
              <a:t>int sum(int a, int b) </a:t>
            </a:r>
            <a:endParaRPr b="1" sz="1800">
              <a:solidFill>
                <a:schemeClr val="dk1"/>
              </a:solidFill>
              <a:highlight>
                <a:srgbClr val="C9DAF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1800">
                <a:solidFill>
                  <a:schemeClr val="dk1"/>
                </a:solidFill>
                <a:highlight>
                  <a:srgbClr val="C9DAF8"/>
                </a:highlight>
                <a:latin typeface="Courier New"/>
                <a:ea typeface="Courier New"/>
                <a:cs typeface="Courier New"/>
                <a:sym typeface="Courier New"/>
              </a:rPr>
              <a:t>    	{</a:t>
            </a:r>
            <a:endParaRPr b="1" sz="1800">
              <a:solidFill>
                <a:schemeClr val="dk1"/>
              </a:solidFill>
              <a:highlight>
                <a:srgbClr val="C9DAF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1800">
                <a:solidFill>
                  <a:schemeClr val="dk1"/>
                </a:solidFill>
                <a:highlight>
                  <a:srgbClr val="C9DAF8"/>
                </a:highlight>
                <a:latin typeface="Courier New"/>
                <a:ea typeface="Courier New"/>
                <a:cs typeface="Courier New"/>
                <a:sym typeface="Courier New"/>
              </a:rPr>
              <a:t>        		return a+b;</a:t>
            </a:r>
            <a:endParaRPr b="1" sz="1800">
              <a:solidFill>
                <a:schemeClr val="dk1"/>
              </a:solidFill>
              <a:highlight>
                <a:srgbClr val="C9DAF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1800">
                <a:solidFill>
                  <a:schemeClr val="dk1"/>
                </a:solidFill>
                <a:highlight>
                  <a:srgbClr val="C9DAF8"/>
                </a:highlight>
                <a:latin typeface="Courier New"/>
                <a:ea typeface="Courier New"/>
                <a:cs typeface="Courier New"/>
                <a:sym typeface="Courier New"/>
              </a:rPr>
              <a:t>    	}</a:t>
            </a:r>
            <a:endParaRPr b="1" sz="1800">
              <a:solidFill>
                <a:schemeClr val="dk1"/>
              </a:solidFill>
              <a:highlight>
                <a:srgbClr val="C9DAF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" sz="18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int main()</a:t>
            </a:r>
            <a:r>
              <a:rPr lang="uk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int x, y: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	cin &gt;&gt; x&gt;&gt;y;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	</a:t>
            </a:r>
            <a:r>
              <a:rPr b="1" lang="uk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cout&lt;&lt;</a:t>
            </a:r>
            <a:r>
              <a:rPr b="1" lang="uk" sz="1800">
                <a:solidFill>
                  <a:schemeClr val="dk1"/>
                </a:solidFill>
                <a:highlight>
                  <a:srgbClr val="C9DAF8"/>
                </a:highlight>
                <a:latin typeface="Courier New"/>
                <a:ea typeface="Courier New"/>
                <a:cs typeface="Courier New"/>
                <a:sym typeface="Courier New"/>
              </a:rPr>
              <a:t>sum(x,y);</a:t>
            </a:r>
            <a:r>
              <a:rPr b="1" lang="uk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b="1"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	return 0;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867" name="Google Shape;1867;p1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7762" y="686989"/>
            <a:ext cx="1137862" cy="14152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8" name="Google Shape;1868;p1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927088" y="555802"/>
            <a:ext cx="1137862" cy="1415212"/>
          </a:xfrm>
          <a:prstGeom prst="rect">
            <a:avLst/>
          </a:prstGeom>
          <a:noFill/>
          <a:ln>
            <a:noFill/>
          </a:ln>
        </p:spPr>
      </p:pic>
      <p:sp>
        <p:nvSpPr>
          <p:cNvPr id="1869" name="Google Shape;1869;p199"/>
          <p:cNvSpPr txBox="1"/>
          <p:nvPr/>
        </p:nvSpPr>
        <p:spPr>
          <a:xfrm flipH="1">
            <a:off x="946856" y="744575"/>
            <a:ext cx="1118100" cy="101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6000">
                <a:latin typeface="Comfortaa"/>
                <a:ea typeface="Comfortaa"/>
                <a:cs typeface="Comfortaa"/>
                <a:sym typeface="Comfortaa"/>
              </a:rPr>
              <a:t>Х</a:t>
            </a:r>
            <a:endParaRPr b="1" sz="60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870" name="Google Shape;1870;p199"/>
          <p:cNvSpPr txBox="1"/>
          <p:nvPr/>
        </p:nvSpPr>
        <p:spPr>
          <a:xfrm flipH="1">
            <a:off x="946798" y="3434425"/>
            <a:ext cx="717300" cy="10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6000">
                <a:latin typeface="Comfortaa"/>
                <a:ea typeface="Comfortaa"/>
                <a:cs typeface="Comfortaa"/>
                <a:sym typeface="Comfortaa"/>
              </a:rPr>
              <a:t>a</a:t>
            </a:r>
            <a:endParaRPr b="1" sz="60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871" name="Google Shape;1871;p199"/>
          <p:cNvSpPr txBox="1"/>
          <p:nvPr/>
        </p:nvSpPr>
        <p:spPr>
          <a:xfrm flipH="1">
            <a:off x="2964313" y="3434425"/>
            <a:ext cx="921300" cy="13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6000">
                <a:latin typeface="Comfortaa"/>
                <a:ea typeface="Comfortaa"/>
                <a:cs typeface="Comfortaa"/>
                <a:sym typeface="Comfortaa"/>
              </a:rPr>
              <a:t>b</a:t>
            </a:r>
            <a:endParaRPr b="1" sz="60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872" name="Google Shape;1872;p199"/>
          <p:cNvSpPr txBox="1"/>
          <p:nvPr/>
        </p:nvSpPr>
        <p:spPr>
          <a:xfrm>
            <a:off x="3272107" y="581073"/>
            <a:ext cx="2599800" cy="13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6000">
                <a:latin typeface="Comfortaa"/>
                <a:ea typeface="Comfortaa"/>
                <a:cs typeface="Comfortaa"/>
                <a:sym typeface="Comfortaa"/>
              </a:rPr>
              <a:t>Y</a:t>
            </a:r>
            <a:endParaRPr b="1" sz="6000"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6" name="Shape 1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7" name="Google Shape;1877;p200"/>
          <p:cNvSpPr txBox="1"/>
          <p:nvPr/>
        </p:nvSpPr>
        <p:spPr>
          <a:xfrm>
            <a:off x="2138500" y="327900"/>
            <a:ext cx="4744800" cy="9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28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Передача параметрів у функції</a:t>
            </a:r>
            <a:endParaRPr sz="2800"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878" name="Google Shape;1878;p2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5416" y="2052025"/>
            <a:ext cx="2738718" cy="2566293"/>
          </a:xfrm>
          <a:prstGeom prst="rect">
            <a:avLst/>
          </a:prstGeom>
          <a:noFill/>
          <a:ln>
            <a:noFill/>
          </a:ln>
        </p:spPr>
      </p:pic>
      <p:sp>
        <p:nvSpPr>
          <p:cNvPr id="1879" name="Google Shape;1879;p200"/>
          <p:cNvSpPr txBox="1"/>
          <p:nvPr/>
        </p:nvSpPr>
        <p:spPr>
          <a:xfrm>
            <a:off x="4328500" y="1769250"/>
            <a:ext cx="4565700" cy="16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Потрібно стежити за тим, щоб ви передавали “правильні” дані у функції.</a:t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2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Якщо параметри цілі, то не передавайте дробові числа, чи літери.</a:t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3" name="Shape 1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" name="Google Shape;1884;p201"/>
          <p:cNvSpPr txBox="1"/>
          <p:nvPr/>
        </p:nvSpPr>
        <p:spPr>
          <a:xfrm>
            <a:off x="927100" y="2481975"/>
            <a:ext cx="3645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" sz="26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Прототип функції</a:t>
            </a:r>
            <a:endParaRPr sz="26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885" name="Google Shape;1885;p201"/>
          <p:cNvSpPr txBox="1"/>
          <p:nvPr/>
        </p:nvSpPr>
        <p:spPr>
          <a:xfrm>
            <a:off x="4568425" y="445854"/>
            <a:ext cx="4543500" cy="462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#include &lt;iostream&gt;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using namespace std;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endParaRPr b="1" sz="1800">
              <a:solidFill>
                <a:schemeClr val="dk1"/>
              </a:solidFill>
              <a:highlight>
                <a:srgbClr val="C9DAF8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1800">
                <a:solidFill>
                  <a:schemeClr val="dk1"/>
                </a:solidFill>
                <a:highlight>
                  <a:schemeClr val="accent6"/>
                </a:highlight>
                <a:latin typeface="Courier New"/>
                <a:ea typeface="Courier New"/>
                <a:cs typeface="Courier New"/>
                <a:sym typeface="Courier New"/>
              </a:rPr>
              <a:t>int sum(int a, int b) ;</a:t>
            </a:r>
            <a:endParaRPr b="1" sz="1800">
              <a:solidFill>
                <a:schemeClr val="dk1"/>
              </a:solidFill>
              <a:highlight>
                <a:schemeClr val="accent6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" sz="1800">
                <a:solidFill>
                  <a:schemeClr val="dk1"/>
                </a:solidFill>
                <a:highlight>
                  <a:srgbClr val="EFEFEF"/>
                </a:highlight>
                <a:latin typeface="Courier New"/>
                <a:ea typeface="Courier New"/>
                <a:cs typeface="Courier New"/>
                <a:sym typeface="Courier New"/>
              </a:rPr>
              <a:t>int main()</a:t>
            </a:r>
            <a:r>
              <a:rPr lang="uk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int x, y: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	cin &gt;&gt; x&gt;&gt;y;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	</a:t>
            </a:r>
            <a:r>
              <a:rPr b="1" lang="uk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cout&lt;&lt;</a:t>
            </a:r>
            <a:r>
              <a:rPr b="1" lang="uk" sz="1800">
                <a:solidFill>
                  <a:schemeClr val="dk1"/>
                </a:solidFill>
                <a:highlight>
                  <a:srgbClr val="C9DAF8"/>
                </a:highlight>
                <a:latin typeface="Courier New"/>
                <a:ea typeface="Courier New"/>
                <a:cs typeface="Courier New"/>
                <a:sym typeface="Courier New"/>
              </a:rPr>
              <a:t>sum(x,y);</a:t>
            </a:r>
            <a:r>
              <a:rPr b="1" lang="uk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b="1"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	return 0;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" sz="1800">
                <a:solidFill>
                  <a:schemeClr val="dk1"/>
                </a:solidFill>
                <a:highlight>
                  <a:schemeClr val="accent1"/>
                </a:highlight>
                <a:latin typeface="Courier New"/>
                <a:ea typeface="Courier New"/>
                <a:cs typeface="Courier New"/>
                <a:sym typeface="Courier New"/>
              </a:rPr>
              <a:t>int sum(int a, int b) </a:t>
            </a:r>
            <a:endParaRPr sz="1800">
              <a:solidFill>
                <a:schemeClr val="dk1"/>
              </a:solidFill>
              <a:highlight>
                <a:schemeClr val="accent1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{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return a+b;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" sz="1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}</a:t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886" name="Google Shape;1886;p2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7762" y="686989"/>
            <a:ext cx="1137862" cy="14152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7" name="Google Shape;1887;p2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927088" y="555802"/>
            <a:ext cx="1137862" cy="1415212"/>
          </a:xfrm>
          <a:prstGeom prst="rect">
            <a:avLst/>
          </a:prstGeom>
          <a:noFill/>
          <a:ln>
            <a:noFill/>
          </a:ln>
        </p:spPr>
      </p:pic>
      <p:sp>
        <p:nvSpPr>
          <p:cNvPr id="1888" name="Google Shape;1888;p201"/>
          <p:cNvSpPr txBox="1"/>
          <p:nvPr/>
        </p:nvSpPr>
        <p:spPr>
          <a:xfrm flipH="1">
            <a:off x="946856" y="744575"/>
            <a:ext cx="1118100" cy="101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6000">
                <a:latin typeface="Comfortaa"/>
                <a:ea typeface="Comfortaa"/>
                <a:cs typeface="Comfortaa"/>
                <a:sym typeface="Comfortaa"/>
              </a:rPr>
              <a:t>Х</a:t>
            </a:r>
            <a:endParaRPr b="1" sz="60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889" name="Google Shape;1889;p201"/>
          <p:cNvSpPr txBox="1"/>
          <p:nvPr/>
        </p:nvSpPr>
        <p:spPr>
          <a:xfrm flipH="1">
            <a:off x="946798" y="3434425"/>
            <a:ext cx="717300" cy="10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6000">
                <a:latin typeface="Comfortaa"/>
                <a:ea typeface="Comfortaa"/>
                <a:cs typeface="Comfortaa"/>
                <a:sym typeface="Comfortaa"/>
              </a:rPr>
              <a:t>a</a:t>
            </a:r>
            <a:endParaRPr b="1" sz="60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890" name="Google Shape;1890;p201"/>
          <p:cNvSpPr txBox="1"/>
          <p:nvPr/>
        </p:nvSpPr>
        <p:spPr>
          <a:xfrm flipH="1">
            <a:off x="2964313" y="3434425"/>
            <a:ext cx="921300" cy="13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6000">
                <a:latin typeface="Comfortaa"/>
                <a:ea typeface="Comfortaa"/>
                <a:cs typeface="Comfortaa"/>
                <a:sym typeface="Comfortaa"/>
              </a:rPr>
              <a:t>b</a:t>
            </a:r>
            <a:endParaRPr b="1" sz="60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891" name="Google Shape;1891;p201"/>
          <p:cNvSpPr txBox="1"/>
          <p:nvPr/>
        </p:nvSpPr>
        <p:spPr>
          <a:xfrm>
            <a:off x="3272104" y="581075"/>
            <a:ext cx="1137900" cy="13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6000">
                <a:latin typeface="Comfortaa"/>
                <a:ea typeface="Comfortaa"/>
                <a:cs typeface="Comfortaa"/>
                <a:sym typeface="Comfortaa"/>
              </a:rPr>
              <a:t>Y</a:t>
            </a:r>
            <a:endParaRPr b="1" sz="6000"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5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6" name="Google Shape;1896;p202"/>
          <p:cNvSpPr txBox="1"/>
          <p:nvPr/>
        </p:nvSpPr>
        <p:spPr>
          <a:xfrm>
            <a:off x="1958600" y="327900"/>
            <a:ext cx="7122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2900">
                <a:latin typeface="Oswald"/>
                <a:ea typeface="Oswald"/>
                <a:cs typeface="Oswald"/>
                <a:sym typeface="Oswald"/>
              </a:rPr>
              <a:t>Що таке return?</a:t>
            </a:r>
            <a:endParaRPr sz="29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897" name="Google Shape;1897;p202"/>
          <p:cNvSpPr/>
          <p:nvPr/>
        </p:nvSpPr>
        <p:spPr>
          <a:xfrm>
            <a:off x="619228" y="1066800"/>
            <a:ext cx="3425400" cy="1370100"/>
          </a:xfrm>
          <a:custGeom>
            <a:rect b="b" l="l" r="r" t="t"/>
            <a:pathLst>
              <a:path extrusionOk="0" h="120000" w="120000">
                <a:moveTo>
                  <a:pt x="0" y="50000"/>
                </a:moveTo>
                <a:lnTo>
                  <a:pt x="23999" y="0"/>
                </a:lnTo>
                <a:lnTo>
                  <a:pt x="23999" y="20000"/>
                </a:lnTo>
                <a:lnTo>
                  <a:pt x="60000" y="20000"/>
                </a:lnTo>
                <a:cubicBezTo>
                  <a:pt x="62071" y="20000"/>
                  <a:pt x="63750" y="22238"/>
                  <a:pt x="63750" y="25000"/>
                </a:cubicBezTo>
                <a:cubicBezTo>
                  <a:pt x="63750" y="27761"/>
                  <a:pt x="62071" y="30000"/>
                  <a:pt x="60000" y="30000"/>
                </a:cubicBezTo>
                <a:cubicBezTo>
                  <a:pt x="57929" y="30000"/>
                  <a:pt x="56250" y="32239"/>
                  <a:pt x="56250" y="35000"/>
                </a:cubicBezTo>
                <a:cubicBezTo>
                  <a:pt x="56250" y="37762"/>
                  <a:pt x="57929" y="40000"/>
                  <a:pt x="60000" y="40000"/>
                </a:cubicBezTo>
                <a:lnTo>
                  <a:pt x="96001" y="40000"/>
                </a:lnTo>
                <a:lnTo>
                  <a:pt x="96001" y="20000"/>
                </a:lnTo>
                <a:lnTo>
                  <a:pt x="120000" y="70000"/>
                </a:lnTo>
                <a:lnTo>
                  <a:pt x="96001" y="120000"/>
                </a:lnTo>
                <a:lnTo>
                  <a:pt x="96001" y="100000"/>
                </a:lnTo>
                <a:lnTo>
                  <a:pt x="60000" y="100000"/>
                </a:lnTo>
                <a:cubicBezTo>
                  <a:pt x="57929" y="100000"/>
                  <a:pt x="56250" y="97762"/>
                  <a:pt x="56250" y="95000"/>
                </a:cubicBezTo>
                <a:lnTo>
                  <a:pt x="56250" y="80000"/>
                </a:lnTo>
                <a:lnTo>
                  <a:pt x="23999" y="80000"/>
                </a:lnTo>
                <a:lnTo>
                  <a:pt x="23999" y="100000"/>
                </a:lnTo>
                <a:close/>
              </a:path>
              <a:path extrusionOk="0" fill="darkenLess" h="120000" w="120000">
                <a:moveTo>
                  <a:pt x="63750" y="25000"/>
                </a:moveTo>
                <a:cubicBezTo>
                  <a:pt x="63750" y="27761"/>
                  <a:pt x="62071" y="30000"/>
                  <a:pt x="60000" y="30000"/>
                </a:cubicBezTo>
                <a:cubicBezTo>
                  <a:pt x="57929" y="30000"/>
                  <a:pt x="56250" y="32239"/>
                  <a:pt x="56250" y="35000"/>
                </a:cubicBezTo>
                <a:cubicBezTo>
                  <a:pt x="56250" y="37762"/>
                  <a:pt x="57929" y="40000"/>
                  <a:pt x="60000" y="40000"/>
                </a:cubicBezTo>
                <a:lnTo>
                  <a:pt x="63750" y="40000"/>
                </a:lnTo>
                <a:close/>
              </a:path>
              <a:path extrusionOk="0" fill="none" h="120000" w="120000">
                <a:moveTo>
                  <a:pt x="0" y="50000"/>
                </a:moveTo>
                <a:lnTo>
                  <a:pt x="23999" y="0"/>
                </a:lnTo>
                <a:lnTo>
                  <a:pt x="23999" y="20000"/>
                </a:lnTo>
                <a:lnTo>
                  <a:pt x="60000" y="20000"/>
                </a:lnTo>
                <a:cubicBezTo>
                  <a:pt x="62071" y="20000"/>
                  <a:pt x="63750" y="22238"/>
                  <a:pt x="63750" y="25000"/>
                </a:cubicBezTo>
                <a:cubicBezTo>
                  <a:pt x="63750" y="27761"/>
                  <a:pt x="62071" y="30000"/>
                  <a:pt x="60000" y="30000"/>
                </a:cubicBezTo>
                <a:cubicBezTo>
                  <a:pt x="57929" y="30000"/>
                  <a:pt x="56250" y="32239"/>
                  <a:pt x="56250" y="35000"/>
                </a:cubicBezTo>
                <a:cubicBezTo>
                  <a:pt x="56250" y="37762"/>
                  <a:pt x="57929" y="40000"/>
                  <a:pt x="60000" y="40000"/>
                </a:cubicBezTo>
                <a:lnTo>
                  <a:pt x="96001" y="40000"/>
                </a:lnTo>
                <a:lnTo>
                  <a:pt x="96001" y="20000"/>
                </a:lnTo>
                <a:lnTo>
                  <a:pt x="120000" y="70000"/>
                </a:lnTo>
                <a:lnTo>
                  <a:pt x="96001" y="120000"/>
                </a:lnTo>
                <a:lnTo>
                  <a:pt x="96001" y="100000"/>
                </a:lnTo>
                <a:lnTo>
                  <a:pt x="60000" y="100000"/>
                </a:lnTo>
                <a:cubicBezTo>
                  <a:pt x="57929" y="100000"/>
                  <a:pt x="56250" y="97762"/>
                  <a:pt x="56250" y="95000"/>
                </a:cubicBezTo>
                <a:lnTo>
                  <a:pt x="56250" y="80000"/>
                </a:lnTo>
                <a:lnTo>
                  <a:pt x="23999" y="80000"/>
                </a:lnTo>
                <a:lnTo>
                  <a:pt x="23999" y="100000"/>
                </a:lnTo>
                <a:close/>
                <a:moveTo>
                  <a:pt x="63750" y="25000"/>
                </a:moveTo>
                <a:lnTo>
                  <a:pt x="63750" y="40000"/>
                </a:lnTo>
                <a:moveTo>
                  <a:pt x="56250" y="35000"/>
                </a:moveTo>
                <a:lnTo>
                  <a:pt x="56250" y="80000"/>
                </a:lnTo>
              </a:path>
            </a:pathLst>
          </a:custGeom>
          <a:gradFill>
            <a:gsLst>
              <a:gs pos="0">
                <a:srgbClr val="2D5C97"/>
              </a:gs>
              <a:gs pos="80000">
                <a:srgbClr val="3C7AC5"/>
              </a:gs>
              <a:gs pos="100000">
                <a:srgbClr val="397BC9"/>
              </a:gs>
            </a:gsLst>
            <a:lin ang="16200038" scaled="0"/>
          </a:gradFill>
          <a:ln>
            <a:noFill/>
          </a:ln>
          <a:effectLst>
            <a:outerShdw blurRad="40000" rotWithShape="0" dir="5400000" dist="23000">
              <a:srgbClr val="000000">
                <a:alpha val="349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8" name="Google Shape;1898;p202"/>
          <p:cNvSpPr txBox="1"/>
          <p:nvPr/>
        </p:nvSpPr>
        <p:spPr>
          <a:xfrm>
            <a:off x="828210" y="1306576"/>
            <a:ext cx="1130400" cy="67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14300" lIns="0" spcFirstLastPara="1" rIns="0" wrap="square" tIns="1066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Вихід з функції</a:t>
            </a:r>
            <a:endParaRPr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899" name="Google Shape;1899;p202"/>
          <p:cNvSpPr txBox="1"/>
          <p:nvPr/>
        </p:nvSpPr>
        <p:spPr>
          <a:xfrm>
            <a:off x="2231701" y="1531663"/>
            <a:ext cx="1335900" cy="67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14300" lIns="0" spcFirstLastPara="1" rIns="0" wrap="square" tIns="1066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Повернення значення</a:t>
            </a:r>
            <a:endParaRPr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900" name="Google Shape;1900;p202"/>
          <p:cNvSpPr txBox="1"/>
          <p:nvPr/>
        </p:nvSpPr>
        <p:spPr>
          <a:xfrm>
            <a:off x="4705150" y="997781"/>
            <a:ext cx="4438800" cy="33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17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#include &lt;iostream&gt;</a:t>
            </a:r>
            <a:endParaRPr sz="17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17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using namespace std;</a:t>
            </a:r>
            <a:endParaRPr sz="17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17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int mul(int a, int b)</a:t>
            </a:r>
            <a:endParaRPr sz="17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17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7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17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return a*b;</a:t>
            </a:r>
            <a:endParaRPr sz="17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17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7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17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int main()</a:t>
            </a:r>
            <a:endParaRPr sz="17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17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7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17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int x=10, y=20, z;</a:t>
            </a:r>
            <a:endParaRPr sz="17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1700">
                <a:solidFill>
                  <a:srgbClr val="0F243E"/>
                </a:solidFill>
                <a:latin typeface="Courier New"/>
                <a:ea typeface="Courier New"/>
                <a:cs typeface="Courier New"/>
                <a:sym typeface="Courier New"/>
              </a:rPr>
              <a:t>z = mul(x,y); </a:t>
            </a:r>
            <a:endParaRPr sz="1700">
              <a:solidFill>
                <a:srgbClr val="00B05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1700">
                <a:solidFill>
                  <a:srgbClr val="0F243E"/>
                </a:solidFill>
                <a:latin typeface="Courier New"/>
                <a:ea typeface="Courier New"/>
                <a:cs typeface="Courier New"/>
                <a:sym typeface="Courier New"/>
              </a:rPr>
              <a:t>cout&lt;&lt; z &lt;&lt; endl;</a:t>
            </a:r>
            <a:endParaRPr sz="17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17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return 0;</a:t>
            </a:r>
            <a:endParaRPr sz="17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17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7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0F243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0F243E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901" name="Google Shape;1901;p2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2124" y="4103592"/>
            <a:ext cx="1149582" cy="5632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2" name="Google Shape;1902;p20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74075" y="2603099"/>
            <a:ext cx="1089600" cy="1102200"/>
          </a:xfrm>
          <a:prstGeom prst="roundRect">
            <a:avLst>
              <a:gd fmla="val 8594" name="adj"/>
            </a:avLst>
          </a:prstGeom>
          <a:solidFill>
            <a:srgbClr val="ECECEC"/>
          </a:solidFill>
          <a:ln>
            <a:noFill/>
          </a:ln>
          <a:effectLst>
            <a:reflection blurRad="0" dir="5400000" dist="5000" endA="0" endPos="28000" fadeDir="5400012" kx="0" rotWithShape="0" algn="bl" stA="38000" stPos="0" sy="-100000" ky="0"/>
          </a:effectLst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6" name="Shape 1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7" name="Google Shape;1907;p203"/>
          <p:cNvSpPr txBox="1"/>
          <p:nvPr>
            <p:ph type="ctrTitle"/>
          </p:nvPr>
        </p:nvSpPr>
        <p:spPr>
          <a:xfrm>
            <a:off x="3060725" y="389142"/>
            <a:ext cx="6083400" cy="50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" sz="3800"/>
              <a:t>ЧАС ДЛЯ  </a:t>
            </a:r>
            <a:r>
              <a:rPr lang="uk" sz="3800">
                <a:solidFill>
                  <a:schemeClr val="lt1"/>
                </a:solidFill>
              </a:rPr>
              <a:t>КОДУ</a:t>
            </a:r>
            <a:r>
              <a:rPr lang="uk" sz="3800">
                <a:solidFill>
                  <a:schemeClr val="accent1"/>
                </a:solidFill>
              </a:rPr>
              <a:t>?</a:t>
            </a:r>
            <a:endParaRPr sz="3800"/>
          </a:p>
        </p:txBody>
      </p:sp>
      <p:pic>
        <p:nvPicPr>
          <p:cNvPr id="1908" name="Google Shape;1908;p203"/>
          <p:cNvPicPr preferRelativeResize="0"/>
          <p:nvPr/>
        </p:nvPicPr>
        <p:blipFill rotWithShape="1">
          <a:blip r:embed="rId3">
            <a:alphaModFix/>
          </a:blip>
          <a:srcRect b="20828" l="11829" r="14375" t="10701"/>
          <a:stretch/>
        </p:blipFill>
        <p:spPr>
          <a:xfrm>
            <a:off x="7900796" y="4516762"/>
            <a:ext cx="1085727" cy="5048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9" name="Google Shape;1909;p20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9902" y="250802"/>
            <a:ext cx="1674386" cy="97321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10" name="Google Shape;1910;p203"/>
          <p:cNvCxnSpPr/>
          <p:nvPr/>
        </p:nvCxnSpPr>
        <p:spPr>
          <a:xfrm>
            <a:off x="4217325" y="1231846"/>
            <a:ext cx="3684600" cy="24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11" name="Google Shape;1911;p203"/>
          <p:cNvSpPr txBox="1"/>
          <p:nvPr/>
        </p:nvSpPr>
        <p:spPr>
          <a:xfrm>
            <a:off x="922600" y="2252400"/>
            <a:ext cx="7315200" cy="14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3300"/>
              <a:t>Напишемо код з прототипованою функцією та без прототипу </a:t>
            </a:r>
            <a:endParaRPr sz="33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4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Google Shape;955;p137"/>
          <p:cNvSpPr txBox="1"/>
          <p:nvPr>
            <p:ph type="title"/>
          </p:nvPr>
        </p:nvSpPr>
        <p:spPr>
          <a:xfrm>
            <a:off x="0" y="216225"/>
            <a:ext cx="9144000" cy="91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uk"/>
              <a:t>Типи  </a:t>
            </a:r>
            <a:r>
              <a:rPr lang="uk" u="sng">
                <a:solidFill>
                  <a:schemeClr val="accent4"/>
                </a:solidFill>
              </a:rPr>
              <a:t>даних</a:t>
            </a:r>
            <a:endParaRPr u="sng">
              <a:solidFill>
                <a:schemeClr val="accent4"/>
              </a:solidFill>
            </a:endParaRPr>
          </a:p>
        </p:txBody>
      </p:sp>
      <p:sp>
        <p:nvSpPr>
          <p:cNvPr id="956" name="Google Shape;956;p137"/>
          <p:cNvSpPr txBox="1"/>
          <p:nvPr>
            <p:ph idx="4294967295" type="subTitle"/>
          </p:nvPr>
        </p:nvSpPr>
        <p:spPr>
          <a:xfrm>
            <a:off x="1255875" y="2890378"/>
            <a:ext cx="1899000" cy="4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" sz="2600"/>
              <a:t>Цілі</a:t>
            </a:r>
            <a:endParaRPr sz="2600"/>
          </a:p>
        </p:txBody>
      </p:sp>
      <p:sp>
        <p:nvSpPr>
          <p:cNvPr id="957" name="Google Shape;957;p137"/>
          <p:cNvSpPr/>
          <p:nvPr/>
        </p:nvSpPr>
        <p:spPr>
          <a:xfrm>
            <a:off x="1771563" y="2051989"/>
            <a:ext cx="867600" cy="867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/>
              <a:t>           </a:t>
            </a:r>
            <a:endParaRPr/>
          </a:p>
        </p:txBody>
      </p:sp>
      <p:sp>
        <p:nvSpPr>
          <p:cNvPr id="958" name="Google Shape;958;p137"/>
          <p:cNvSpPr/>
          <p:nvPr/>
        </p:nvSpPr>
        <p:spPr>
          <a:xfrm>
            <a:off x="4138195" y="2051989"/>
            <a:ext cx="867600" cy="867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9" name="Google Shape;959;p137"/>
          <p:cNvSpPr/>
          <p:nvPr/>
        </p:nvSpPr>
        <p:spPr>
          <a:xfrm>
            <a:off x="6504831" y="2051989"/>
            <a:ext cx="867600" cy="867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/>
              <a:t>                  </a:t>
            </a:r>
            <a:endParaRPr/>
          </a:p>
        </p:txBody>
      </p:sp>
      <p:cxnSp>
        <p:nvCxnSpPr>
          <p:cNvPr id="960" name="Google Shape;960;p137"/>
          <p:cNvCxnSpPr>
            <a:stCxn id="957" idx="3"/>
            <a:endCxn id="958" idx="1"/>
          </p:cNvCxnSpPr>
          <p:nvPr/>
        </p:nvCxnSpPr>
        <p:spPr>
          <a:xfrm>
            <a:off x="2639163" y="2485789"/>
            <a:ext cx="14991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diamond"/>
            <a:tailEnd len="med" w="med" type="diamond"/>
          </a:ln>
        </p:spPr>
      </p:cxnSp>
      <p:cxnSp>
        <p:nvCxnSpPr>
          <p:cNvPr id="961" name="Google Shape;961;p137"/>
          <p:cNvCxnSpPr/>
          <p:nvPr/>
        </p:nvCxnSpPr>
        <p:spPr>
          <a:xfrm>
            <a:off x="5005788" y="2485789"/>
            <a:ext cx="14991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diamond"/>
            <a:tailEnd len="med" w="med" type="diamond"/>
          </a:ln>
        </p:spPr>
      </p:cxnSp>
      <p:sp>
        <p:nvSpPr>
          <p:cNvPr id="962" name="Google Shape;962;p137"/>
          <p:cNvSpPr txBox="1"/>
          <p:nvPr>
            <p:ph idx="4294967295" type="subTitle"/>
          </p:nvPr>
        </p:nvSpPr>
        <p:spPr>
          <a:xfrm>
            <a:off x="3607975" y="2890378"/>
            <a:ext cx="1899000" cy="4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2600"/>
              <a:t>Дійсні</a:t>
            </a:r>
            <a:endParaRPr sz="2600"/>
          </a:p>
        </p:txBody>
      </p:sp>
      <p:sp>
        <p:nvSpPr>
          <p:cNvPr id="963" name="Google Shape;963;p137"/>
          <p:cNvSpPr txBox="1"/>
          <p:nvPr>
            <p:ph idx="4294967295" type="subTitle"/>
          </p:nvPr>
        </p:nvSpPr>
        <p:spPr>
          <a:xfrm>
            <a:off x="5989125" y="2890378"/>
            <a:ext cx="1899000" cy="4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2600"/>
              <a:t>Символьні</a:t>
            </a:r>
            <a:endParaRPr sz="2600"/>
          </a:p>
        </p:txBody>
      </p:sp>
      <p:sp>
        <p:nvSpPr>
          <p:cNvPr id="964" name="Google Shape;964;p137"/>
          <p:cNvSpPr/>
          <p:nvPr/>
        </p:nvSpPr>
        <p:spPr>
          <a:xfrm>
            <a:off x="1832025" y="2166507"/>
            <a:ext cx="746700" cy="638400"/>
          </a:xfrm>
          <a:prstGeom prst="ellipse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  <a:effectLst>
            <a:outerShdw blurRad="40000" rotWithShape="0" dir="5400000" dist="23000">
              <a:srgbClr val="000000">
                <a:alpha val="349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5" name="Google Shape;965;p137"/>
          <p:cNvSpPr/>
          <p:nvPr/>
        </p:nvSpPr>
        <p:spPr>
          <a:xfrm>
            <a:off x="4138200" y="2166511"/>
            <a:ext cx="867600" cy="638400"/>
          </a:xfrm>
          <a:prstGeom prst="ellipse">
            <a:avLst/>
          </a:pr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  <a:effectLst>
            <a:outerShdw blurRad="40000" rotWithShape="0" dir="5400000" dist="23000">
              <a:srgbClr val="000000">
                <a:alpha val="349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6" name="Google Shape;966;p137"/>
          <p:cNvSpPr/>
          <p:nvPr/>
        </p:nvSpPr>
        <p:spPr>
          <a:xfrm>
            <a:off x="6475780" y="2109246"/>
            <a:ext cx="867600" cy="753000"/>
          </a:xfrm>
          <a:prstGeom prst="ellipse">
            <a:avLst/>
          </a:pr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  <a:effectLst>
            <a:outerShdw blurRad="40000" rotWithShape="0" dir="5400000" dist="23000">
              <a:srgbClr val="000000">
                <a:alpha val="349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7" name="Google Shape;967;p137"/>
          <p:cNvSpPr txBox="1"/>
          <p:nvPr>
            <p:ph type="title"/>
          </p:nvPr>
        </p:nvSpPr>
        <p:spPr>
          <a:xfrm>
            <a:off x="2450875" y="3667365"/>
            <a:ext cx="4213200" cy="753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uk"/>
              <a:t>3   </a:t>
            </a:r>
            <a:r>
              <a:rPr lang="uk" u="sng">
                <a:solidFill>
                  <a:schemeClr val="accent1"/>
                </a:solidFill>
              </a:rPr>
              <a:t>базові типи</a:t>
            </a:r>
            <a:endParaRPr u="sng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p138"/>
          <p:cNvSpPr txBox="1"/>
          <p:nvPr>
            <p:ph idx="4294967295" type="title"/>
          </p:nvPr>
        </p:nvSpPr>
        <p:spPr>
          <a:xfrm>
            <a:off x="1975675" y="384800"/>
            <a:ext cx="6063000" cy="75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2800"/>
              <a:t>Виділення пам’яті</a:t>
            </a:r>
            <a:r>
              <a:rPr lang="uk" sz="2800" u="sng">
                <a:solidFill>
                  <a:schemeClr val="accent1"/>
                </a:solidFill>
              </a:rPr>
              <a:t>даних</a:t>
            </a:r>
            <a:endParaRPr sz="2800" u="sng">
              <a:solidFill>
                <a:schemeClr val="accent1"/>
              </a:solidFill>
            </a:endParaRPr>
          </a:p>
        </p:txBody>
      </p:sp>
      <p:pic>
        <p:nvPicPr>
          <p:cNvPr id="973" name="Google Shape;973;p138"/>
          <p:cNvPicPr preferRelativeResize="0"/>
          <p:nvPr/>
        </p:nvPicPr>
        <p:blipFill rotWithShape="1">
          <a:blip r:embed="rId3">
            <a:alphaModFix/>
          </a:blip>
          <a:srcRect b="4005" l="2714" r="3025" t="21672"/>
          <a:stretch/>
        </p:blipFill>
        <p:spPr>
          <a:xfrm>
            <a:off x="1435425" y="1252822"/>
            <a:ext cx="6063000" cy="33184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inimal Charm">
  <a:themeElements>
    <a:clrScheme name="Simple Light">
      <a:dk1>
        <a:srgbClr val="434343"/>
      </a:dk1>
      <a:lt1>
        <a:srgbClr val="FFFFFF"/>
      </a:lt1>
      <a:dk2>
        <a:srgbClr val="666666"/>
      </a:dk2>
      <a:lt2>
        <a:srgbClr val="999999"/>
      </a:lt2>
      <a:accent1>
        <a:srgbClr val="73F5AD"/>
      </a:accent1>
      <a:accent2>
        <a:srgbClr val="94FCC2"/>
      </a:accent2>
      <a:accent3>
        <a:srgbClr val="1CC768"/>
      </a:accent3>
      <a:accent4>
        <a:srgbClr val="1D8A4D"/>
      </a:accent4>
      <a:accent5>
        <a:srgbClr val="2BC36F"/>
      </a:accent5>
      <a:accent6>
        <a:srgbClr val="ADECCA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Minimal Charm">
  <a:themeElements>
    <a:clrScheme name="Simple Light">
      <a:dk1>
        <a:srgbClr val="434343"/>
      </a:dk1>
      <a:lt1>
        <a:srgbClr val="FFFFFF"/>
      </a:lt1>
      <a:dk2>
        <a:srgbClr val="666666"/>
      </a:dk2>
      <a:lt2>
        <a:srgbClr val="999999"/>
      </a:lt2>
      <a:accent1>
        <a:srgbClr val="73F5AD"/>
      </a:accent1>
      <a:accent2>
        <a:srgbClr val="94FCC2"/>
      </a:accent2>
      <a:accent3>
        <a:srgbClr val="1CC768"/>
      </a:accent3>
      <a:accent4>
        <a:srgbClr val="1D8A4D"/>
      </a:accent4>
      <a:accent5>
        <a:srgbClr val="2BC36F"/>
      </a:accent5>
      <a:accent6>
        <a:srgbClr val="ADECCA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Minimal Charm">
  <a:themeElements>
    <a:clrScheme name="Simple Light">
      <a:dk1>
        <a:srgbClr val="434343"/>
      </a:dk1>
      <a:lt1>
        <a:srgbClr val="FFFFFF"/>
      </a:lt1>
      <a:dk2>
        <a:srgbClr val="666666"/>
      </a:dk2>
      <a:lt2>
        <a:srgbClr val="999999"/>
      </a:lt2>
      <a:accent1>
        <a:srgbClr val="73F5AD"/>
      </a:accent1>
      <a:accent2>
        <a:srgbClr val="94FCC2"/>
      </a:accent2>
      <a:accent3>
        <a:srgbClr val="1CC768"/>
      </a:accent3>
      <a:accent4>
        <a:srgbClr val="1D8A4D"/>
      </a:accent4>
      <a:accent5>
        <a:srgbClr val="2BC36F"/>
      </a:accent5>
      <a:accent6>
        <a:srgbClr val="ADECCA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Custom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